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8C0DF3-6EB9-4DEA-A866-B281CE0CF4EC}" v="1" dt="2024-10-16T20:49:27.9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 Price" userId="0e3ec5aa-2a6d-460d-b143-0219646f769d" providerId="ADAL" clId="{068C0DF3-6EB9-4DEA-A866-B281CE0CF4EC}"/>
    <pc:docChg chg="custSel modSld">
      <pc:chgData name="Jess Price" userId="0e3ec5aa-2a6d-460d-b143-0219646f769d" providerId="ADAL" clId="{068C0DF3-6EB9-4DEA-A866-B281CE0CF4EC}" dt="2024-10-16T20:49:28.955" v="3" actId="962"/>
      <pc:docMkLst>
        <pc:docMk/>
      </pc:docMkLst>
      <pc:sldChg chg="addSp delSp modSp mod">
        <pc:chgData name="Jess Price" userId="0e3ec5aa-2a6d-460d-b143-0219646f769d" providerId="ADAL" clId="{068C0DF3-6EB9-4DEA-A866-B281CE0CF4EC}" dt="2024-10-16T20:49:28.955" v="3" actId="962"/>
        <pc:sldMkLst>
          <pc:docMk/>
          <pc:sldMk cId="1721452050" sldId="256"/>
        </pc:sldMkLst>
        <pc:picChg chg="del">
          <ac:chgData name="Jess Price" userId="0e3ec5aa-2a6d-460d-b143-0219646f769d" providerId="ADAL" clId="{068C0DF3-6EB9-4DEA-A866-B281CE0CF4EC}" dt="2024-10-16T20:49:17.955" v="0" actId="478"/>
          <ac:picMkLst>
            <pc:docMk/>
            <pc:sldMk cId="1721452050" sldId="256"/>
            <ac:picMk id="5" creationId="{9233BEC0-F1B1-519A-B99F-9D0D0023C07E}"/>
          </ac:picMkLst>
        </pc:picChg>
        <pc:picChg chg="add mod">
          <ac:chgData name="Jess Price" userId="0e3ec5aa-2a6d-460d-b143-0219646f769d" providerId="ADAL" clId="{068C0DF3-6EB9-4DEA-A866-B281CE0CF4EC}" dt="2024-10-16T20:49:28.955" v="3" actId="962"/>
          <ac:picMkLst>
            <pc:docMk/>
            <pc:sldMk cId="1721452050" sldId="256"/>
            <ac:picMk id="6" creationId="{5ECD9AEF-2142-443F-930A-FDB54C13F90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5545CB-FB90-4D86-948B-FEBE56E53041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765660-4480-4871-A265-167F10435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58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765660-4480-4871-A265-167F10435A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73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6FC7C-7151-FCE0-D7E6-B86402D660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39CE4F-9197-5AF8-DF5D-1BFD3003B5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1574B-6A94-B727-1000-09B34629A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E747-C53E-482B-BE56-58CF041F9E7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D466B-582A-AF18-5C8B-FFC69BDA5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CA3EE-230E-BB5B-759E-6EE4A3A12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1ED3-1CF9-46BD-956B-3684B9421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515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0A4A0-4384-A92F-EC7C-911F2A606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8A610F-3EF3-02FF-3F37-9F541F1BAB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C7320-EA4A-12E3-6FBB-ABED11524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E747-C53E-482B-BE56-58CF041F9E7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67345-F342-1FC0-38FB-9430F9C63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2A609-B40F-70E3-E28C-4B05B4ED2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1ED3-1CF9-46BD-956B-3684B9421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29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86EB50-21DC-A73F-EFB7-F314FED81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515147-63F7-C220-D0D3-857EF49E8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23DC6-277B-EAA8-EE60-322B32440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E747-C53E-482B-BE56-58CF041F9E7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F588C-041A-5031-1947-EDB3B863A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2B31D-056E-E544-E657-9D908E9C7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1ED3-1CF9-46BD-956B-3684B9421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36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45CD2-B64B-CAB7-25EE-B62BD2638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C105E-D1BE-F985-DF3E-993DD699E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A3B58-E630-43AB-403F-1455A4CF3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E747-C53E-482B-BE56-58CF041F9E7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4E205-ED06-DA71-C423-FDDF18933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DC2CB-9CFC-1F47-2308-B09047DB1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1ED3-1CF9-46BD-956B-3684B9421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218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82637-80AC-C90E-94EF-9A976B774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30E438-779F-157F-CB19-3C38C6418B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26D3A-9BF7-BBF0-0D45-D401BD195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E747-C53E-482B-BE56-58CF041F9E7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53A2B-F146-6120-E5D0-D6C9DB468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E9C19-AC8A-D4D1-CB70-A6D09D243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1ED3-1CF9-46BD-956B-3684B9421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46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0A267-03DC-593B-C09C-CC38CDE51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7792B6-E478-D1FD-0D94-45B10EF7FA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02CB30-9B97-F143-F7F2-E0ED435FEB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50ECD-C924-137A-5093-660DEB6F2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E747-C53E-482B-BE56-58CF041F9E7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F24122-B046-49EE-AD55-2C8041799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C743A2-E424-D519-0F59-EDDC700A3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1ED3-1CF9-46BD-956B-3684B9421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91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06447-01DE-EC4D-CF04-C608580A9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08C778-E702-198D-1522-C4B5B4A55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41220-7369-B20F-679C-7CA83B38B7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2D9EE9-E32F-0D8F-5260-4BEBDFFAD2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AF9AF6-C428-D220-6372-47A162FD5F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47E141-1BF3-4405-C37E-3F7FC4E9D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E747-C53E-482B-BE56-58CF041F9E7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C87C66-AC98-56C2-AE04-C8F6AE5DE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58C9EE-2DCB-1E11-3948-B26DE0EEC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1ED3-1CF9-46BD-956B-3684B9421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83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C53BE-83CA-836F-888D-06E04FF23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8F7E5D-E75B-389F-2616-BF1AA7F68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E747-C53E-482B-BE56-58CF041F9E7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2CCC0C-BDF8-2EA0-A82C-060548353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23A035-6502-6653-295C-A70FA0722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1ED3-1CF9-46BD-956B-3684B9421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848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7947A3-399E-72C1-EDEC-D380AC81B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E747-C53E-482B-BE56-58CF041F9E7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6D5BD8-D84B-B74C-BE42-8ED157A1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21384A-8805-836D-FB12-64080C94D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1ED3-1CF9-46BD-956B-3684B9421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9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72A3B-CEFA-5B4F-69D2-15245C94A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DEACB-3359-924E-FE3F-7D3407207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033FFC-7E75-F5D6-16D7-AF02999B29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75C20A-FA08-8EF8-D5FB-432010BE3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E747-C53E-482B-BE56-58CF041F9E7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375C26-188D-46CC-8917-4CCD5D95A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C2E748-57B2-A584-CEE3-552862EEE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1ED3-1CF9-46BD-956B-3684B9421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145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A5A63-736F-B8DF-4184-382C45F7A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AD3D81-138B-0E97-0916-3361F4E80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20C67C-5E6C-88B0-89C1-94C6A1B60F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66D854-4C1E-31E5-7880-5707DBC5C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E747-C53E-482B-BE56-58CF041F9E7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7B0F5B-2402-46F5-B7BF-D4D7FB0D4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E93CC9-1330-4AEE-5F9E-1D4CFB2B0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1ED3-1CF9-46BD-956B-3684B9421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055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AF30CD-A3F9-528E-5929-A5D201081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2AAC29-1F11-A1A4-EDD6-0860836F8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8E279-C1A5-573B-B6B2-27FCD00AC0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CEE747-C53E-482B-BE56-58CF041F9E7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0D7A9-2741-BB8D-8078-74612AC906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683B3A-7397-8C57-7B47-E2CBD50953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F61ED3-1CF9-46BD-956B-3684B9421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2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E5C96-F873-A488-BBBE-438F1B2318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254E31-C4BB-1D56-029D-6939DD525F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A person in a blue suit&#10;&#10;Description automatically generated">
            <a:extLst>
              <a:ext uri="{FF2B5EF4-FFF2-40B4-BE49-F238E27FC236}">
                <a16:creationId xmlns:a16="http://schemas.microsoft.com/office/drawing/2014/main" id="{5ECD9AEF-2142-443F-930A-FDB54C13F9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452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Jess Price</dc:creator>
  <cp:lastModifiedBy>Jess Price</cp:lastModifiedBy>
  <cp:revision>1</cp:revision>
  <dcterms:created xsi:type="dcterms:W3CDTF">2024-10-16T20:47:53Z</dcterms:created>
  <dcterms:modified xsi:type="dcterms:W3CDTF">2024-10-16T20:49:30Z</dcterms:modified>
</cp:coreProperties>
</file>