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04_0.xml" ContentType="application/vnd.ms-powerpoint.comments+xml"/>
  <Override PartName="/ppt/notesSlides/notesSlide6.xml" ContentType="application/vnd.openxmlformats-officedocument.presentationml.notesSlide+xml"/>
  <Override PartName="/ppt/comments/modernComment_105_0.xml" ContentType="application/vnd.ms-powerpoint.comments+xml"/>
  <Override PartName="/ppt/notesSlides/notesSlide7.xml" ContentType="application/vnd.openxmlformats-officedocument.presentationml.notesSlide+xml"/>
  <Override PartName="/ppt/comments/modernComment_106_0.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modernComment_114_0.xml" ContentType="application/vnd.ms-powerpoint.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modernComment_118_0.xml" ContentType="application/vnd.ms-powerpoint.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modernComment_11B_0.xml" ContentType="application/vnd.ms-powerpoint.comment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omments/modernComment_127_0.xml" ContentType="application/vnd.ms-powerpoint.comments+xml"/>
  <Override PartName="/ppt/notesSlides/notesSlide40.xml" ContentType="application/vnd.openxmlformats-officedocument.presentationml.notesSlide+xml"/>
  <Override PartName="/ppt/comments/modernComment_128_0.xml" ContentType="application/vnd.ms-powerpoint.comments+xml"/>
  <Override PartName="/ppt/notesSlides/notesSlide41.xml" ContentType="application/vnd.openxmlformats-officedocument.presentationml.notesSlide+xml"/>
  <Override PartName="/ppt/comments/modernComment_129_0.xml" ContentType="application/vnd.ms-powerpoint.comments+xml"/>
  <Override PartName="/ppt/notesSlides/notesSlide42.xml" ContentType="application/vnd.openxmlformats-officedocument.presentationml.notesSlide+xml"/>
  <Override PartName="/ppt/comments/modernComment_12A_0.xml" ContentType="application/vnd.ms-powerpoint.comment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omments/modernComment_12C_0.xml" ContentType="application/vnd.ms-powerpoint.comment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1"/>
  </p:notesMasterIdLst>
  <p:sldIdLst>
    <p:sldId id="256" r:id="rId2"/>
    <p:sldId id="257" r:id="rId3"/>
    <p:sldId id="258" r:id="rId4"/>
    <p:sldId id="259" r:id="rId5"/>
    <p:sldId id="260" r:id="rId6"/>
    <p:sldId id="261" r:id="rId7"/>
    <p:sldId id="262" r:id="rId8"/>
    <p:sldId id="263" r:id="rId9"/>
    <p:sldId id="309"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1" r:id="rId36"/>
    <p:sldId id="292" r:id="rId37"/>
    <p:sldId id="293" r:id="rId38"/>
    <p:sldId id="294" r:id="rId39"/>
    <p:sldId id="295" r:id="rId40"/>
    <p:sldId id="296" r:id="rId41"/>
    <p:sldId id="297" r:id="rId42"/>
    <p:sldId id="298" r:id="rId43"/>
    <p:sldId id="299" r:id="rId44"/>
    <p:sldId id="300" r:id="rId45"/>
    <p:sldId id="302" r:id="rId46"/>
    <p:sldId id="303" r:id="rId47"/>
    <p:sldId id="304" r:id="rId48"/>
    <p:sldId id="305" r:id="rId49"/>
    <p:sldId id="308" r:id="rId50"/>
  </p:sldIdLst>
  <p:sldSz cx="24382413" cy="13716000"/>
  <p:notesSz cx="6858000" cy="9144000"/>
  <p:embeddedFontLst>
    <p:embeddedFont>
      <p:font typeface="Poppins" panose="00000500000000000000" pitchFamily="2" charset="0"/>
      <p:regular r:id="rId52"/>
      <p:bold r:id="rId53"/>
      <p:italic r:id="rId54"/>
      <p:boldItalic r:id="rId55"/>
    </p:embeddedFont>
    <p:embeddedFont>
      <p:font typeface="Poppins ExtraBold" panose="00000900000000000000" pitchFamily="2" charset="0"/>
      <p:bold r:id="rId56"/>
      <p:boldItalic r:id="rId57"/>
    </p:embeddedFont>
    <p:embeddedFont>
      <p:font typeface="Poppins SemiBold" panose="00000700000000000000" pitchFamily="2" charset="0"/>
      <p:regular r:id="rId58"/>
      <p:bold r:id="rId59"/>
      <p:italic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72" roundtripDataSignature="AMtx7mh7gOuP04Inzyvylk/HKdkHM+gqg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A0E3427-8804-5220-73DA-A9D09E6B8462}" name="Lindsey Wallace" initials="LW" userId="S::lindsey.wallace@dfwre.net::3ede1c39-d024-47ff-a4d6-34bf351b44cb" providerId="AD"/>
  <p188:author id="{D4689D60-ABAB-877B-85B5-0E89DC63EFED}" name="Juliette Talley" initials="JT" userId="S::juliette.talley@dfwre.net::d7ef8325-9675-46f2-a8f6-49d6273f29d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AE60"/>
    <a:srgbClr val="0A203A"/>
    <a:srgbClr val="C4C8CE"/>
    <a:srgbClr val="BCC1C8"/>
    <a:srgbClr val="0E4D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7DFCFE-60DE-4231-8CD2-6FBF431640C4}" v="2" dt="2026-03-13T14:17:43.7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3" d="100"/>
          <a:sy n="53"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4.fntdata"/><Relationship Id="rId76"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10.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77"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notesMaster" Target="notesMasters/notesMaster1.xml"/><Relationship Id="rId72" Type="http://customschemas.google.com/relationships/presentationmetadata" Target="meta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3.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font" Target="fonts/font9.fntdata"/><Relationship Id="rId73" Type="http://schemas.openxmlformats.org/officeDocument/2006/relationships/presProps" Target="presProps.xml"/><Relationship Id="rId78"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omments/modernComment_104_0.xml><?xml version="1.0" encoding="utf-8"?>
<p188:cmLst xmlns:a="http://schemas.openxmlformats.org/drawingml/2006/main" xmlns:r="http://schemas.openxmlformats.org/officeDocument/2006/relationships" xmlns:p188="http://schemas.microsoft.com/office/powerpoint/2018/8/main">
  <p188:cm id="{BCEAAA79-5265-41DA-8FD8-59D7C66F593F}" authorId="{5A0E3427-8804-5220-73DA-A9D09E6B8462}" status="resolved" created="2025-08-25T18:43:26.237" complete="100000">
    <pc:sldMkLst xmlns:pc="http://schemas.microsoft.com/office/powerpoint/2013/main/command">
      <pc:docMk/>
      <pc:sldMk cId="0" sldId="260"/>
    </pc:sldMkLst>
    <p188:txBody>
      <a:bodyPr/>
      <a:lstStyle/>
      <a:p>
        <a:r>
          <a:rPr lang="en-US"/>
          <a:t>Change the map to just the area we cover without pins
Remove 6 under QR code</a:t>
        </a:r>
      </a:p>
    </p188:txBody>
  </p188:cm>
</p188:cmLst>
</file>

<file path=ppt/comments/modernComment_105_0.xml><?xml version="1.0" encoding="utf-8"?>
<p188:cmLst xmlns:a="http://schemas.openxmlformats.org/drawingml/2006/main" xmlns:r="http://schemas.openxmlformats.org/officeDocument/2006/relationships" xmlns:p188="http://schemas.microsoft.com/office/powerpoint/2018/8/main">
  <p188:cm id="{D1034CE2-C473-4A46-852F-6020960B3A55}" authorId="{5A0E3427-8804-5220-73DA-A9D09E6B8462}" status="resolved" created="2025-08-25T18:44:28.706" complete="100000">
    <pc:sldMkLst xmlns:pc="http://schemas.microsoft.com/office/powerpoint/2013/main/command">
      <pc:docMk/>
      <pc:sldMk cId="0" sldId="261"/>
    </pc:sldMkLst>
    <p188:txBody>
      <a:bodyPr/>
      <a:lstStyle/>
      <a:p>
        <a:r>
          <a:rPr lang="en-US"/>
          <a:t>Change header to Area Meetings
Change map to just the area we serve (include Corsicana) remove pins
Remove list of locations</a:t>
        </a:r>
      </a:p>
    </p188:txBody>
  </p188:cm>
</p188:cmLst>
</file>

<file path=ppt/comments/modernComment_106_0.xml><?xml version="1.0" encoding="utf-8"?>
<p188:cmLst xmlns:a="http://schemas.openxmlformats.org/drawingml/2006/main" xmlns:r="http://schemas.openxmlformats.org/officeDocument/2006/relationships" xmlns:p188="http://schemas.microsoft.com/office/powerpoint/2018/8/main">
  <p188:cm id="{EA793603-997C-419F-82F6-330592F04B05}" authorId="{5A0E3427-8804-5220-73DA-A9D09E6B8462}" status="resolved" created="2025-08-25T18:44:56.132" complete="100000">
    <pc:sldMkLst xmlns:pc="http://schemas.microsoft.com/office/powerpoint/2013/main/command">
      <pc:docMk/>
      <pc:sldMk cId="0" sldId="262"/>
    </pc:sldMkLst>
    <p188:txBody>
      <a:bodyPr/>
      <a:lstStyle/>
      <a:p>
        <a:r>
          <a:rPr lang="en-US"/>
          <a:t>Add Tether RE</a:t>
        </a:r>
      </a:p>
    </p188:txBody>
  </p188:cm>
</p188:cmLst>
</file>

<file path=ppt/comments/modernComment_114_0.xml><?xml version="1.0" encoding="utf-8"?>
<p188:cmLst xmlns:a="http://schemas.openxmlformats.org/drawingml/2006/main" xmlns:r="http://schemas.openxmlformats.org/officeDocument/2006/relationships" xmlns:p188="http://schemas.microsoft.com/office/powerpoint/2018/8/main">
  <p188:cm id="{D125AA78-DB64-4451-A733-1B8D28BEA7A7}" authorId="{5A0E3427-8804-5220-73DA-A9D09E6B8462}" status="resolved" created="2025-08-25T18:46:52.288" complete="100000">
    <pc:sldMkLst xmlns:pc="http://schemas.microsoft.com/office/powerpoint/2013/main/command">
      <pc:docMk/>
      <pc:sldMk cId="0" sldId="276"/>
    </pc:sldMkLst>
    <p188:txBody>
      <a:bodyPr/>
      <a:lstStyle/>
      <a:p>
        <a:r>
          <a:rPr lang="en-US"/>
          <a:t>Update website</a:t>
        </a:r>
      </a:p>
    </p188:txBody>
  </p188:cm>
</p188:cmLst>
</file>

<file path=ppt/comments/modernComment_118_0.xml><?xml version="1.0" encoding="utf-8"?>
<p188:cmLst xmlns:a="http://schemas.openxmlformats.org/drawingml/2006/main" xmlns:r="http://schemas.openxmlformats.org/officeDocument/2006/relationships" xmlns:p188="http://schemas.microsoft.com/office/powerpoint/2018/8/main">
  <p188:cm id="{396C6262-5A8E-4F52-AAA8-048E5F1245A5}" authorId="{5A0E3427-8804-5220-73DA-A9D09E6B8462}" status="resolved" created="2025-08-25T18:48:26.565" complete="100000">
    <pc:sldMkLst xmlns:pc="http://schemas.microsoft.com/office/powerpoint/2013/main/command">
      <pc:docMk/>
      <pc:sldMk cId="0" sldId="280"/>
    </pc:sldMkLst>
    <p188:txBody>
      <a:bodyPr/>
      <a:lstStyle/>
      <a:p>
        <a:r>
          <a:rPr lang="en-US"/>
          <a:t>Update email address</a:t>
        </a:r>
      </a:p>
    </p188:txBody>
  </p188:cm>
</p188:cmLst>
</file>

<file path=ppt/comments/modernComment_11B_0.xml><?xml version="1.0" encoding="utf-8"?>
<p188:cmLst xmlns:a="http://schemas.openxmlformats.org/drawingml/2006/main" xmlns:r="http://schemas.openxmlformats.org/officeDocument/2006/relationships" xmlns:p188="http://schemas.microsoft.com/office/powerpoint/2018/8/main">
  <p188:cm id="{EC858ED2-BE2F-4F7A-94D7-C2DF0FF63D23}" authorId="{5A0E3427-8804-5220-73DA-A9D09E6B8462}" status="resolved" created="2025-08-25T18:49:04.520" complete="100000">
    <pc:sldMkLst xmlns:pc="http://schemas.microsoft.com/office/powerpoint/2013/main/command">
      <pc:docMk/>
      <pc:sldMk cId="0" sldId="283"/>
    </pc:sldMkLst>
    <p188:txBody>
      <a:bodyPr/>
      <a:lstStyle/>
      <a:p>
        <a:r>
          <a:rPr lang="en-US"/>
          <a:t>Update email addresses</a:t>
        </a:r>
      </a:p>
    </p188:txBody>
  </p188:cm>
</p188:cmLst>
</file>

<file path=ppt/comments/modernComment_127_0.xml><?xml version="1.0" encoding="utf-8"?>
<p188:cmLst xmlns:a="http://schemas.openxmlformats.org/drawingml/2006/main" xmlns:r="http://schemas.openxmlformats.org/officeDocument/2006/relationships" xmlns:p188="http://schemas.microsoft.com/office/powerpoint/2018/8/main">
  <p188:cm id="{6C285A9A-00B2-4888-A4C8-B53A49E7AA5E}" authorId="{5A0E3427-8804-5220-73DA-A9D09E6B8462}" created="2025-08-25T18:51:42.520">
    <pc:sldMkLst xmlns:pc="http://schemas.microsoft.com/office/powerpoint/2013/main/command">
      <pc:docMk/>
      <pc:sldMk cId="0" sldId="295"/>
    </pc:sldMkLst>
    <p188:txBody>
      <a:bodyPr/>
      <a:lstStyle/>
      <a:p>
        <a:r>
          <a:rPr lang="en-US"/>
          <a:t>Remove prices</a:t>
        </a:r>
      </a:p>
    </p188:txBody>
  </p188:cm>
</p188:cmLst>
</file>

<file path=ppt/comments/modernComment_128_0.xml><?xml version="1.0" encoding="utf-8"?>
<p188:cmLst xmlns:a="http://schemas.openxmlformats.org/drawingml/2006/main" xmlns:r="http://schemas.openxmlformats.org/officeDocument/2006/relationships" xmlns:p188="http://schemas.microsoft.com/office/powerpoint/2018/8/main">
  <p188:cm id="{9B4EA1EC-A9C4-4644-8619-E6F27D379FCB}" authorId="{5A0E3427-8804-5220-73DA-A9D09E6B8462}" status="resolved" created="2025-08-25T18:52:02.973" complete="100000">
    <pc:sldMkLst xmlns:pc="http://schemas.microsoft.com/office/powerpoint/2013/main/command">
      <pc:docMk/>
      <pc:sldMk cId="0" sldId="296"/>
    </pc:sldMkLst>
    <p188:txBody>
      <a:bodyPr/>
      <a:lstStyle/>
      <a:p>
        <a:r>
          <a:rPr lang="en-US"/>
          <a:t>Remove KK’s photo</a:t>
        </a:r>
      </a:p>
    </p188:txBody>
  </p188:cm>
</p188:cmLst>
</file>

<file path=ppt/comments/modernComment_129_0.xml><?xml version="1.0" encoding="utf-8"?>
<p188:cmLst xmlns:a="http://schemas.openxmlformats.org/drawingml/2006/main" xmlns:r="http://schemas.openxmlformats.org/officeDocument/2006/relationships" xmlns:p188="http://schemas.microsoft.com/office/powerpoint/2018/8/main">
  <p188:cm id="{E1004EB1-8172-4A4F-8FC4-F3CBC1C379CD}" authorId="{5A0E3427-8804-5220-73DA-A9D09E6B8462}" status="resolved" created="2025-08-25T18:52:52.007" complete="100000">
    <pc:sldMkLst xmlns:pc="http://schemas.microsoft.com/office/powerpoint/2013/main/command">
      <pc:docMk/>
      <pc:sldMk cId="0" sldId="297"/>
    </pc:sldMkLst>
    <p188:txBody>
      <a:bodyPr/>
      <a:lstStyle/>
      <a:p>
        <a:r>
          <a:rPr lang="en-US"/>
          <a:t>Remove prices</a:t>
        </a:r>
      </a:p>
    </p188:txBody>
  </p188:cm>
</p188:cmLst>
</file>

<file path=ppt/comments/modernComment_12A_0.xml><?xml version="1.0" encoding="utf-8"?>
<p188:cmLst xmlns:a="http://schemas.openxmlformats.org/drawingml/2006/main" xmlns:r="http://schemas.openxmlformats.org/officeDocument/2006/relationships" xmlns:p188="http://schemas.microsoft.com/office/powerpoint/2018/8/main">
  <p188:cm id="{0453933E-8E44-4936-8FB9-EB1A825407E5}" authorId="{5A0E3427-8804-5220-73DA-A9D09E6B8462}" created="2025-08-25T18:53:23.529">
    <pc:sldMkLst xmlns:pc="http://schemas.microsoft.com/office/powerpoint/2013/main/command">
      <pc:docMk/>
      <pc:sldMk cId="0" sldId="298"/>
    </pc:sldMkLst>
    <p188:txBody>
      <a:bodyPr/>
      <a:lstStyle/>
      <a:p>
        <a:r>
          <a:rPr lang="en-US"/>
          <a:t>Remove Vanessa’s photo</a:t>
        </a:r>
      </a:p>
    </p188:txBody>
  </p188:cm>
</p188:cmLst>
</file>

<file path=ppt/comments/modernComment_12C_0.xml><?xml version="1.0" encoding="utf-8"?>
<p188:cmLst xmlns:a="http://schemas.openxmlformats.org/drawingml/2006/main" xmlns:r="http://schemas.openxmlformats.org/officeDocument/2006/relationships" xmlns:p188="http://schemas.microsoft.com/office/powerpoint/2018/8/main">
  <p188:cm id="{96768323-9EBF-47EF-80AC-40C21ABA1D37}" authorId="{5A0E3427-8804-5220-73DA-A9D09E6B8462}" status="resolved" created="2025-08-25T18:59:15.818" complete="100000">
    <pc:sldMkLst xmlns:pc="http://schemas.microsoft.com/office/powerpoint/2013/main/command">
      <pc:docMk/>
      <pc:sldMk cId="0" sldId="300"/>
    </pc:sldMkLst>
    <p188:txBody>
      <a:bodyPr/>
      <a:lstStyle/>
      <a:p>
        <a:r>
          <a:rPr lang="en-US"/>
          <a:t>Would like to make this page more generic so it can fit with whatever is decided about the names and groups that will exist in the merged org. Rename to Volunteer Opportunities and find a way to make it a generic slide.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91"/>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08" y="0"/>
            <a:ext cx="2971800" cy="458791"/>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099"/>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49"/>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08"/>
            <a:ext cx="2971800" cy="458791"/>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08" y="8685208"/>
            <a:ext cx="2971800" cy="458791"/>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a:t>
            </a:fld>
            <a:endParaRPr sz="12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1: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8" name="Google Shape;32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10: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5" name="Google Shape;45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11: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6" name="Google Shape;47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12: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8" name="Google Shape;518;p12:notes"/>
          <p:cNvSpPr>
            <a:spLocks noGrp="1" noRot="1" noChangeAspect="1"/>
          </p:cNvSpPr>
          <p:nvPr>
            <p:ph type="sldImg" idx="2"/>
          </p:nvPr>
        </p:nvSpPr>
        <p:spPr>
          <a:xfrm>
            <a:off x="685800" y="1143000"/>
            <a:ext cx="5486400" cy="3086099"/>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13: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5" name="Google Shape;52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14: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9" name="Google Shape;53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p15: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4" name="Google Shape;56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p16: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5" name="Google Shape;575;p16:notes"/>
          <p:cNvSpPr>
            <a:spLocks noGrp="1" noRot="1" noChangeAspect="1"/>
          </p:cNvSpPr>
          <p:nvPr>
            <p:ph type="sldImg" idx="2"/>
          </p:nvPr>
        </p:nvSpPr>
        <p:spPr>
          <a:xfrm>
            <a:off x="685800" y="1143000"/>
            <a:ext cx="5486400" cy="3086099"/>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17: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0" name="Google Shape;590;p17:notes"/>
          <p:cNvSpPr>
            <a:spLocks noGrp="1" noRot="1" noChangeAspect="1"/>
          </p:cNvSpPr>
          <p:nvPr>
            <p:ph type="sldImg" idx="2"/>
          </p:nvPr>
        </p:nvSpPr>
        <p:spPr>
          <a:xfrm>
            <a:off x="685800" y="1143000"/>
            <a:ext cx="5486400" cy="3086099"/>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18: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9" name="Google Shape;609;p18:notes"/>
          <p:cNvSpPr>
            <a:spLocks noGrp="1" noRot="1" noChangeAspect="1"/>
          </p:cNvSpPr>
          <p:nvPr>
            <p:ph type="sldImg" idx="2"/>
          </p:nvPr>
        </p:nvSpPr>
        <p:spPr>
          <a:xfrm>
            <a:off x="685800" y="1143000"/>
            <a:ext cx="5486400" cy="3086099"/>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0" name="Google Shape;620;p19:notes"/>
          <p:cNvSpPr txBox="1">
            <a:spLocks noGrp="1"/>
          </p:cNvSpPr>
          <p:nvPr>
            <p:ph type="body" idx="1"/>
          </p:nvPr>
        </p:nvSpPr>
        <p:spPr>
          <a:xfrm>
            <a:off x="685800" y="4400549"/>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200"/>
              <a:buFont typeface="Arial"/>
              <a:buNone/>
            </a:pPr>
            <a:endParaRPr/>
          </a:p>
        </p:txBody>
      </p:sp>
      <p:sp>
        <p:nvSpPr>
          <p:cNvPr id="621" name="Google Shape;621;p19:notes"/>
          <p:cNvSpPr txBox="1">
            <a:spLocks noGrp="1"/>
          </p:cNvSpPr>
          <p:nvPr>
            <p:ph type="sldNum" idx="12"/>
          </p:nvPr>
        </p:nvSpPr>
        <p:spPr>
          <a:xfrm>
            <a:off x="3884608" y="8685208"/>
            <a:ext cx="2971800" cy="458791"/>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2: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9" name="Google Shape;33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p20: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0" name="Google Shape;65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p21: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1" name="Google Shape;681;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p22: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2" name="Google Shape;692;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p23: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4" name="Google Shape;704;p23:notes"/>
          <p:cNvSpPr>
            <a:spLocks noGrp="1" noRot="1" noChangeAspect="1"/>
          </p:cNvSpPr>
          <p:nvPr>
            <p:ph type="sldImg" idx="2"/>
          </p:nvPr>
        </p:nvSpPr>
        <p:spPr>
          <a:xfrm>
            <a:off x="685800" y="1143000"/>
            <a:ext cx="5486400" cy="3086099"/>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p24: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3" name="Google Shape;713;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p25: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1" name="Google Shape;721;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p26: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1" name="Google Shape;731;p26:notes"/>
          <p:cNvSpPr>
            <a:spLocks noGrp="1" noRot="1" noChangeAspect="1"/>
          </p:cNvSpPr>
          <p:nvPr>
            <p:ph type="sldImg" idx="2"/>
          </p:nvPr>
        </p:nvSpPr>
        <p:spPr>
          <a:xfrm>
            <a:off x="685800" y="1143000"/>
            <a:ext cx="5486400" cy="3086099"/>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p27: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1" name="Google Shape;741;p27:notes"/>
          <p:cNvSpPr>
            <a:spLocks noGrp="1" noRot="1" noChangeAspect="1"/>
          </p:cNvSpPr>
          <p:nvPr>
            <p:ph type="sldImg" idx="2"/>
          </p:nvPr>
        </p:nvSpPr>
        <p:spPr>
          <a:xfrm>
            <a:off x="685800" y="1143000"/>
            <a:ext cx="5486400" cy="3086099"/>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p28: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0" name="Google Shape;750;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29: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5" name="Google Shape;775;p29:notes"/>
          <p:cNvSpPr>
            <a:spLocks noGrp="1" noRot="1" noChangeAspect="1"/>
          </p:cNvSpPr>
          <p:nvPr>
            <p:ph type="sldImg" idx="2"/>
          </p:nvPr>
        </p:nvSpPr>
        <p:spPr>
          <a:xfrm>
            <a:off x="685800" y="1143000"/>
            <a:ext cx="5486400" cy="3086099"/>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3: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9" name="Google Shape;34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p30: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2" name="Google Shape;782;p30:notes"/>
          <p:cNvSpPr>
            <a:spLocks noGrp="1" noRot="1" noChangeAspect="1"/>
          </p:cNvSpPr>
          <p:nvPr>
            <p:ph type="sldImg" idx="2"/>
          </p:nvPr>
        </p:nvSpPr>
        <p:spPr>
          <a:xfrm>
            <a:off x="685800" y="1143000"/>
            <a:ext cx="5486400" cy="3086099"/>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p31: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2" name="Google Shape;792;p31:notes"/>
          <p:cNvSpPr>
            <a:spLocks noGrp="1" noRot="1" noChangeAspect="1"/>
          </p:cNvSpPr>
          <p:nvPr>
            <p:ph type="sldImg" idx="2"/>
          </p:nvPr>
        </p:nvSpPr>
        <p:spPr>
          <a:xfrm>
            <a:off x="685800" y="1143000"/>
            <a:ext cx="5486400" cy="3086099"/>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32: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7" name="Google Shape;807;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p33: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5" name="Google Shape;815;p33:notes"/>
          <p:cNvSpPr>
            <a:spLocks noGrp="1" noRot="1" noChangeAspect="1"/>
          </p:cNvSpPr>
          <p:nvPr>
            <p:ph type="sldImg" idx="2"/>
          </p:nvPr>
        </p:nvSpPr>
        <p:spPr>
          <a:xfrm>
            <a:off x="685800" y="1143000"/>
            <a:ext cx="5486400" cy="3086099"/>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p34: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5" name="Google Shape;825;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p36: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1" name="Google Shape;861;p36:notes"/>
          <p:cNvSpPr>
            <a:spLocks noGrp="1" noRot="1" noChangeAspect="1"/>
          </p:cNvSpPr>
          <p:nvPr>
            <p:ph type="sldImg" idx="2"/>
          </p:nvPr>
        </p:nvSpPr>
        <p:spPr>
          <a:xfrm>
            <a:off x="685800" y="1143000"/>
            <a:ext cx="5486400" cy="3086099"/>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p37: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1" name="Google Shape;871;p37:notes"/>
          <p:cNvSpPr>
            <a:spLocks noGrp="1" noRot="1" noChangeAspect="1"/>
          </p:cNvSpPr>
          <p:nvPr>
            <p:ph type="sldImg" idx="2"/>
          </p:nvPr>
        </p:nvSpPr>
        <p:spPr>
          <a:xfrm>
            <a:off x="685800" y="1143000"/>
            <a:ext cx="5486400" cy="3086099"/>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p38: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9" name="Google Shape;879;p38:notes"/>
          <p:cNvSpPr>
            <a:spLocks noGrp="1" noRot="1" noChangeAspect="1"/>
          </p:cNvSpPr>
          <p:nvPr>
            <p:ph type="sldImg" idx="2"/>
          </p:nvPr>
        </p:nvSpPr>
        <p:spPr>
          <a:xfrm>
            <a:off x="685800" y="1143000"/>
            <a:ext cx="5486400" cy="3086099"/>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p39: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7" name="Google Shape;887;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p40: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0" name="Google Shape;900;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4: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7" name="Google Shape;36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p:cNvGrpSpPr/>
        <p:nvPr/>
      </p:nvGrpSpPr>
      <p:grpSpPr>
        <a:xfrm>
          <a:off x="0" y="0"/>
          <a:ext cx="0" cy="0"/>
          <a:chOff x="0" y="0"/>
          <a:chExt cx="0" cy="0"/>
        </a:xfrm>
      </p:grpSpPr>
      <p:sp>
        <p:nvSpPr>
          <p:cNvPr id="919" name="Google Shape;919;p41: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0" name="Google Shape;920;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4"/>
        <p:cNvGrpSpPr/>
        <p:nvPr/>
      </p:nvGrpSpPr>
      <p:grpSpPr>
        <a:xfrm>
          <a:off x="0" y="0"/>
          <a:ext cx="0" cy="0"/>
          <a:chOff x="0" y="0"/>
          <a:chExt cx="0" cy="0"/>
        </a:xfrm>
      </p:grpSpPr>
      <p:sp>
        <p:nvSpPr>
          <p:cNvPr id="935" name="Google Shape;935;p42: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6" name="Google Shape;936;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p43: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6" name="Google Shape;956;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p44: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2" name="Google Shape;972;p44:notes"/>
          <p:cNvSpPr>
            <a:spLocks noGrp="1" noRot="1" noChangeAspect="1"/>
          </p:cNvSpPr>
          <p:nvPr>
            <p:ph type="sldImg" idx="2"/>
          </p:nvPr>
        </p:nvSpPr>
        <p:spPr>
          <a:xfrm>
            <a:off x="685800" y="1143000"/>
            <a:ext cx="5486400" cy="3086099"/>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
        <p:cNvGrpSpPr/>
        <p:nvPr/>
      </p:nvGrpSpPr>
      <p:grpSpPr>
        <a:xfrm>
          <a:off x="0" y="0"/>
          <a:ext cx="0" cy="0"/>
          <a:chOff x="0" y="0"/>
          <a:chExt cx="0" cy="0"/>
        </a:xfrm>
      </p:grpSpPr>
      <p:sp>
        <p:nvSpPr>
          <p:cNvPr id="985" name="Google Shape;985;p45: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6" name="Google Shape;986;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5" name="Google Shape;1025;p47:notes"/>
          <p:cNvSpPr txBox="1">
            <a:spLocks noGrp="1"/>
          </p:cNvSpPr>
          <p:nvPr>
            <p:ph type="body" idx="1"/>
          </p:nvPr>
        </p:nvSpPr>
        <p:spPr>
          <a:xfrm>
            <a:off x="685800" y="4400549"/>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200"/>
              <a:buFont typeface="Arial"/>
              <a:buNone/>
            </a:pPr>
            <a:endParaRPr/>
          </a:p>
        </p:txBody>
      </p:sp>
      <p:sp>
        <p:nvSpPr>
          <p:cNvPr id="1026" name="Google Shape;1026;p47:notes"/>
          <p:cNvSpPr txBox="1">
            <a:spLocks noGrp="1"/>
          </p:cNvSpPr>
          <p:nvPr>
            <p:ph type="sldNum" idx="12"/>
          </p:nvPr>
        </p:nvSpPr>
        <p:spPr>
          <a:xfrm>
            <a:off x="3884608" y="8685208"/>
            <a:ext cx="2971800" cy="458791"/>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0"/>
        <p:cNvGrpSpPr/>
        <p:nvPr/>
      </p:nvGrpSpPr>
      <p:grpSpPr>
        <a:xfrm>
          <a:off x="0" y="0"/>
          <a:ext cx="0" cy="0"/>
          <a:chOff x="0" y="0"/>
          <a:chExt cx="0" cy="0"/>
        </a:xfrm>
      </p:grpSpPr>
      <p:sp>
        <p:nvSpPr>
          <p:cNvPr id="1041" name="Google Shape;1041;p48: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2" name="Google Shape;1042;p48:notes"/>
          <p:cNvSpPr>
            <a:spLocks noGrp="1" noRot="1" noChangeAspect="1"/>
          </p:cNvSpPr>
          <p:nvPr>
            <p:ph type="sldImg" idx="2"/>
          </p:nvPr>
        </p:nvSpPr>
        <p:spPr>
          <a:xfrm>
            <a:off x="685800" y="1143000"/>
            <a:ext cx="5486400" cy="3086099"/>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Google Shape;1048;p49: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9" name="Google Shape;1049;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Google Shape;1058;p50: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9" name="Google Shape;1059;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4"/>
        <p:cNvGrpSpPr/>
        <p:nvPr/>
      </p:nvGrpSpPr>
      <p:grpSpPr>
        <a:xfrm>
          <a:off x="0" y="0"/>
          <a:ext cx="0" cy="0"/>
          <a:chOff x="0" y="0"/>
          <a:chExt cx="0" cy="0"/>
        </a:xfrm>
      </p:grpSpPr>
      <p:sp>
        <p:nvSpPr>
          <p:cNvPr id="1515" name="Google Shape;1515;p53: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6" name="Google Shape;1516;p53:notes"/>
          <p:cNvSpPr>
            <a:spLocks noGrp="1" noRot="1" noChangeAspect="1"/>
          </p:cNvSpPr>
          <p:nvPr>
            <p:ph type="sldImg" idx="2"/>
          </p:nvPr>
        </p:nvSpPr>
        <p:spPr>
          <a:xfrm>
            <a:off x="685800" y="1143000"/>
            <a:ext cx="5486400" cy="3086099"/>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5: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5" name="Google Shape;38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6: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3" name="Google Shape;39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7: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3" name="Google Shape;40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8: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1" name="Google Shape;43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9</a:t>
            </a:fld>
            <a:endParaRPr lang="en-US"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0925811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_01">
  <p:cSld name="Title Slide_01">
    <p:bg>
      <p:bgPr>
        <a:solidFill>
          <a:srgbClr val="0E4D6E"/>
        </a:solidFill>
        <a:effectLst/>
      </p:bgPr>
    </p:bg>
    <p:spTree>
      <p:nvGrpSpPr>
        <p:cNvPr id="1" name="Shape 15"/>
        <p:cNvGrpSpPr/>
        <p:nvPr/>
      </p:nvGrpSpPr>
      <p:grpSpPr>
        <a:xfrm>
          <a:off x="0" y="0"/>
          <a:ext cx="0" cy="0"/>
          <a:chOff x="0" y="0"/>
          <a:chExt cx="0" cy="0"/>
        </a:xfrm>
      </p:grpSpPr>
      <p:sp>
        <p:nvSpPr>
          <p:cNvPr id="16" name="Google Shape;16;p55"/>
          <p:cNvSpPr>
            <a:spLocks noGrp="1"/>
          </p:cNvSpPr>
          <p:nvPr>
            <p:ph type="pic" idx="2"/>
          </p:nvPr>
        </p:nvSpPr>
        <p:spPr>
          <a:xfrm>
            <a:off x="0" y="0"/>
            <a:ext cx="24382411" cy="9915525"/>
          </a:xfrm>
          <a:prstGeom prst="rect">
            <a:avLst/>
          </a:prstGeom>
          <a:noFill/>
          <a:ln>
            <a:noFill/>
          </a:ln>
        </p:spPr>
        <p:txBody>
          <a:bodyPr/>
          <a:lstStyle/>
          <a:p>
            <a:endParaRPr lang="en-US"/>
          </a:p>
        </p:txBody>
      </p:sp>
      <p:sp>
        <p:nvSpPr>
          <p:cNvPr id="17" name="Google Shape;17;p55"/>
          <p:cNvSpPr txBox="1">
            <a:spLocks noGrp="1"/>
          </p:cNvSpPr>
          <p:nvPr>
            <p:ph type="title"/>
          </p:nvPr>
        </p:nvSpPr>
        <p:spPr>
          <a:xfrm>
            <a:off x="3047804" y="2800350"/>
            <a:ext cx="18286811" cy="4219571"/>
          </a:xfrm>
          <a:prstGeom prst="rect">
            <a:avLst/>
          </a:prstGeom>
          <a:noFill/>
          <a:ln>
            <a:noFill/>
          </a:ln>
        </p:spPr>
        <p:txBody>
          <a:bodyPr spcFirstLastPara="1" wrap="square" lIns="91425" tIns="45700" rIns="91425" bIns="45700" anchor="b" anchorCtr="1">
            <a:normAutofit/>
          </a:bodyPr>
          <a:lstStyle>
            <a:lvl1pPr lvl="0" algn="ctr">
              <a:lnSpc>
                <a:spcPct val="90000"/>
              </a:lnSpc>
              <a:spcBef>
                <a:spcPts val="0"/>
              </a:spcBef>
              <a:spcAft>
                <a:spcPts val="0"/>
              </a:spcAft>
              <a:buClr>
                <a:srgbClr val="FFFFFF"/>
              </a:buClr>
              <a:buSzPts val="11999"/>
              <a:buFont typeface="Poppins"/>
              <a:buNone/>
              <a:defRPr sz="11999" b="1">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55"/>
          <p:cNvSpPr txBox="1">
            <a:spLocks noGrp="1"/>
          </p:cNvSpPr>
          <p:nvPr>
            <p:ph type="subTitle" idx="1"/>
          </p:nvPr>
        </p:nvSpPr>
        <p:spPr>
          <a:xfrm>
            <a:off x="3047804" y="7204072"/>
            <a:ext cx="18286811" cy="1568452"/>
          </a:xfrm>
          <a:prstGeom prst="rect">
            <a:avLst/>
          </a:prstGeom>
          <a:noFill/>
          <a:ln>
            <a:noFill/>
          </a:ln>
        </p:spPr>
        <p:txBody>
          <a:bodyPr spcFirstLastPara="1" wrap="square" lIns="91425" tIns="45700" rIns="91425" bIns="45700" anchor="t" anchorCtr="1">
            <a:normAutofit/>
          </a:bodyPr>
          <a:lstStyle>
            <a:lvl1pPr lvl="0" algn="ctr">
              <a:lnSpc>
                <a:spcPct val="90000"/>
              </a:lnSpc>
              <a:spcBef>
                <a:spcPts val="2000"/>
              </a:spcBef>
              <a:spcAft>
                <a:spcPts val="0"/>
              </a:spcAft>
              <a:buClr>
                <a:srgbClr val="CAAE60"/>
              </a:buClr>
              <a:buSzPts val="4800"/>
              <a:buNone/>
              <a:defRPr sz="4800">
                <a:solidFill>
                  <a:srgbClr val="CAAE60"/>
                </a:solidFill>
              </a:defRPr>
            </a:lvl1pPr>
            <a:lvl2pPr lvl="1" algn="l">
              <a:lnSpc>
                <a:spcPct val="90000"/>
              </a:lnSpc>
              <a:spcBef>
                <a:spcPts val="1000"/>
              </a:spcBef>
              <a:spcAft>
                <a:spcPts val="0"/>
              </a:spcAft>
              <a:buClr>
                <a:srgbClr val="000000"/>
              </a:buClr>
              <a:buSzPts val="1800"/>
              <a:buChar char="•"/>
              <a:defRPr/>
            </a:lvl2pPr>
            <a:lvl3pPr lvl="2" algn="l">
              <a:lnSpc>
                <a:spcPct val="90000"/>
              </a:lnSpc>
              <a:spcBef>
                <a:spcPts val="1000"/>
              </a:spcBef>
              <a:spcAft>
                <a:spcPts val="0"/>
              </a:spcAft>
              <a:buClr>
                <a:srgbClr val="000000"/>
              </a:buClr>
              <a:buSzPts val="1800"/>
              <a:buChar char="•"/>
              <a:defRPr/>
            </a:lvl3pPr>
            <a:lvl4pPr lvl="3" algn="l">
              <a:lnSpc>
                <a:spcPct val="90000"/>
              </a:lnSpc>
              <a:spcBef>
                <a:spcPts val="1000"/>
              </a:spcBef>
              <a:spcAft>
                <a:spcPts val="0"/>
              </a:spcAft>
              <a:buClr>
                <a:srgbClr val="000000"/>
              </a:buClr>
              <a:buSzPts val="1800"/>
              <a:buChar char="•"/>
              <a:defRPr/>
            </a:lvl4pPr>
            <a:lvl5pPr lvl="4" algn="l">
              <a:lnSpc>
                <a:spcPct val="90000"/>
              </a:lnSpc>
              <a:spcBef>
                <a:spcPts val="1000"/>
              </a:spcBef>
              <a:spcAft>
                <a:spcPts val="0"/>
              </a:spcAft>
              <a:buClr>
                <a:srgbClr val="000000"/>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pic>
        <p:nvPicPr>
          <p:cNvPr id="19" name="Google Shape;19;p55"/>
          <p:cNvPicPr preferRelativeResize="0"/>
          <p:nvPr/>
        </p:nvPicPr>
        <p:blipFill rotWithShape="1">
          <a:blip r:embed="rId2">
            <a:alphaModFix/>
          </a:blip>
          <a:srcRect/>
          <a:stretch/>
        </p:blipFill>
        <p:spPr>
          <a:xfrm>
            <a:off x="8352632" y="11274423"/>
            <a:ext cx="7677146" cy="1082677"/>
          </a:xfrm>
          <a:prstGeom prst="rect">
            <a:avLst/>
          </a:prstGeom>
          <a:noFill/>
          <a:ln>
            <a:noFill/>
          </a:ln>
        </p:spPr>
      </p:pic>
      <p:pic>
        <p:nvPicPr>
          <p:cNvPr id="20" name="Google Shape;20;p55"/>
          <p:cNvPicPr preferRelativeResize="0"/>
          <p:nvPr/>
        </p:nvPicPr>
        <p:blipFill rotWithShape="1">
          <a:blip r:embed="rId3">
            <a:alphaModFix/>
          </a:blip>
          <a:srcRect b="14982"/>
          <a:stretch/>
        </p:blipFill>
        <p:spPr>
          <a:xfrm>
            <a:off x="0" y="9915525"/>
            <a:ext cx="7772400" cy="3800475"/>
          </a:xfrm>
          <a:prstGeom prst="rect">
            <a:avLst/>
          </a:prstGeom>
          <a:noFill/>
          <a:ln>
            <a:noFill/>
          </a:ln>
        </p:spPr>
      </p:pic>
      <p:pic>
        <p:nvPicPr>
          <p:cNvPr id="21" name="Google Shape;21;p55"/>
          <p:cNvPicPr preferRelativeResize="0"/>
          <p:nvPr/>
        </p:nvPicPr>
        <p:blipFill rotWithShape="1">
          <a:blip r:embed="rId3">
            <a:alphaModFix/>
          </a:blip>
          <a:srcRect t="14983"/>
          <a:stretch/>
        </p:blipFill>
        <p:spPr>
          <a:xfrm rot="10799991">
            <a:off x="16610011" y="9915514"/>
            <a:ext cx="7772400" cy="3800475"/>
          </a:xfrm>
          <a:prstGeom prst="rect">
            <a:avLst/>
          </a:prstGeom>
          <a:noFill/>
          <a:ln>
            <a:noFill/>
          </a:ln>
        </p:spPr>
      </p:pic>
      <p:cxnSp>
        <p:nvCxnSpPr>
          <p:cNvPr id="22" name="Google Shape;22;p55"/>
          <p:cNvCxnSpPr/>
          <p:nvPr/>
        </p:nvCxnSpPr>
        <p:spPr>
          <a:xfrm>
            <a:off x="0" y="9915525"/>
            <a:ext cx="24382411" cy="0"/>
          </a:xfrm>
          <a:prstGeom prst="straightConnector1">
            <a:avLst/>
          </a:prstGeom>
          <a:noFill/>
          <a:ln w="76175" cap="flat" cmpd="sng">
            <a:solidFill>
              <a:srgbClr val="CAAE60"/>
            </a:solidFill>
            <a:prstDash val="solid"/>
            <a:miter lim="8000"/>
            <a:headEnd type="none" w="sm" len="sm"/>
            <a:tailEnd type="none" w="sm" len="sm"/>
          </a:ln>
        </p:spPr>
      </p:cxnSp>
      <p:cxnSp>
        <p:nvCxnSpPr>
          <p:cNvPr id="23" name="Google Shape;23;p55"/>
          <p:cNvCxnSpPr/>
          <p:nvPr/>
        </p:nvCxnSpPr>
        <p:spPr>
          <a:xfrm>
            <a:off x="8233568" y="6934196"/>
            <a:ext cx="7915275" cy="0"/>
          </a:xfrm>
          <a:prstGeom prst="straightConnector1">
            <a:avLst/>
          </a:prstGeom>
          <a:noFill/>
          <a:ln w="15850" cap="flat" cmpd="sng">
            <a:solidFill>
              <a:srgbClr val="CAAE60"/>
            </a:solidFill>
            <a:prstDash val="solid"/>
            <a:miter lim="8000"/>
            <a:headEnd type="none" w="sm" len="sm"/>
            <a:tailEnd type="none" w="sm" len="sm"/>
          </a:ln>
        </p:spPr>
      </p:cxnSp>
      <p:sp>
        <p:nvSpPr>
          <p:cNvPr id="24" name="Google Shape;24;p55"/>
          <p:cNvSpPr/>
          <p:nvPr/>
        </p:nvSpPr>
        <p:spPr>
          <a:xfrm>
            <a:off x="4947443" y="4286249"/>
            <a:ext cx="14487525" cy="1031872"/>
          </a:xfrm>
          <a:custGeom>
            <a:avLst/>
            <a:gdLst/>
            <a:ahLst/>
            <a:cxnLst/>
            <a:rect l="l" t="t" r="r" b="b"/>
            <a:pathLst>
              <a:path w="4714875" h="914400" extrusionOk="0">
                <a:moveTo>
                  <a:pt x="0" y="742950"/>
                </a:moveTo>
                <a:lnTo>
                  <a:pt x="0" y="0"/>
                </a:lnTo>
                <a:lnTo>
                  <a:pt x="4714875" y="0"/>
                </a:lnTo>
                <a:lnTo>
                  <a:pt x="4714875" y="914400"/>
                </a:lnTo>
              </a:path>
            </a:pathLst>
          </a:custGeom>
          <a:noFill/>
          <a:ln w="25400" cap="flat" cmpd="sng">
            <a:solidFill>
              <a:srgbClr val="CAAE60"/>
            </a:solidFill>
            <a:prstDash val="solid"/>
            <a:miter lim="8000"/>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5" name="Google Shape;25;p55"/>
          <p:cNvSpPr/>
          <p:nvPr/>
        </p:nvSpPr>
        <p:spPr>
          <a:xfrm rot="10800000" flipH="1">
            <a:off x="4947443" y="7543800"/>
            <a:ext cx="14487525" cy="1031872"/>
          </a:xfrm>
          <a:custGeom>
            <a:avLst/>
            <a:gdLst/>
            <a:ahLst/>
            <a:cxnLst/>
            <a:rect l="l" t="t" r="r" b="b"/>
            <a:pathLst>
              <a:path w="4714875" h="914400" extrusionOk="0">
                <a:moveTo>
                  <a:pt x="0" y="742950"/>
                </a:moveTo>
                <a:lnTo>
                  <a:pt x="0" y="0"/>
                </a:lnTo>
                <a:lnTo>
                  <a:pt x="4714875" y="0"/>
                </a:lnTo>
                <a:lnTo>
                  <a:pt x="4714875" y="914400"/>
                </a:lnTo>
              </a:path>
            </a:pathLst>
          </a:custGeom>
          <a:noFill/>
          <a:ln w="25400" cap="flat" cmpd="sng">
            <a:solidFill>
              <a:srgbClr val="CAAE60"/>
            </a:solidFill>
            <a:prstDash val="solid"/>
            <a:miter lim="8000"/>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8_Quote &amp; Image Slide">
  <p:cSld name="8_Quote &amp; Image Slide">
    <p:spTree>
      <p:nvGrpSpPr>
        <p:cNvPr id="1" name="Shape 138"/>
        <p:cNvGrpSpPr/>
        <p:nvPr/>
      </p:nvGrpSpPr>
      <p:grpSpPr>
        <a:xfrm>
          <a:off x="0" y="0"/>
          <a:ext cx="0" cy="0"/>
          <a:chOff x="0" y="0"/>
          <a:chExt cx="0" cy="0"/>
        </a:xfrm>
      </p:grpSpPr>
      <p:pic>
        <p:nvPicPr>
          <p:cNvPr id="139" name="Google Shape;139;p64"/>
          <p:cNvPicPr preferRelativeResize="0"/>
          <p:nvPr/>
        </p:nvPicPr>
        <p:blipFill rotWithShape="1">
          <a:blip r:embed="rId2">
            <a:alphaModFix/>
          </a:blip>
          <a:srcRect b="14982"/>
          <a:stretch/>
        </p:blipFill>
        <p:spPr>
          <a:xfrm rot="5400013">
            <a:off x="18590579" y="2472889"/>
            <a:ext cx="7772400" cy="3800475"/>
          </a:xfrm>
          <a:prstGeom prst="rect">
            <a:avLst/>
          </a:prstGeom>
          <a:noFill/>
          <a:ln>
            <a:noFill/>
          </a:ln>
        </p:spPr>
      </p:pic>
      <p:sp>
        <p:nvSpPr>
          <p:cNvPr id="140" name="Google Shape;140;p64"/>
          <p:cNvSpPr/>
          <p:nvPr/>
        </p:nvSpPr>
        <p:spPr>
          <a:xfrm>
            <a:off x="0" y="0"/>
            <a:ext cx="24382411" cy="485775"/>
          </a:xfrm>
          <a:prstGeom prst="rect">
            <a:avLst/>
          </a:prstGeom>
          <a:solidFill>
            <a:srgbClr val="CAAE60"/>
          </a:solidFill>
          <a:ln w="12700" cap="flat" cmpd="sng">
            <a:solidFill>
              <a:srgbClr val="CAAE60"/>
            </a:solidFill>
            <a:prstDash val="solid"/>
            <a:miter lim="8000"/>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41" name="Google Shape;141;p64"/>
          <p:cNvSpPr/>
          <p:nvPr/>
        </p:nvSpPr>
        <p:spPr>
          <a:xfrm>
            <a:off x="0" y="10248896"/>
            <a:ext cx="6457949" cy="3486149"/>
          </a:xfrm>
          <a:custGeom>
            <a:avLst/>
            <a:gdLst/>
            <a:ahLst/>
            <a:cxnLst/>
            <a:rect l="l" t="t" r="r" b="b"/>
            <a:pathLst>
              <a:path w="6457950" h="3486150" extrusionOk="0">
                <a:moveTo>
                  <a:pt x="0" y="0"/>
                </a:moveTo>
                <a:lnTo>
                  <a:pt x="0" y="3486150"/>
                </a:lnTo>
                <a:lnTo>
                  <a:pt x="6457950" y="3486150"/>
                </a:lnTo>
                <a:lnTo>
                  <a:pt x="0" y="0"/>
                </a:lnTo>
                <a:close/>
              </a:path>
            </a:pathLst>
          </a:custGeom>
          <a:solidFill>
            <a:srgbClr val="0E4D6E"/>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142" name="Google Shape;142;p64"/>
          <p:cNvPicPr preferRelativeResize="0"/>
          <p:nvPr/>
        </p:nvPicPr>
        <p:blipFill rotWithShape="1">
          <a:blip r:embed="rId2">
            <a:alphaModFix/>
          </a:blip>
          <a:srcRect b="14982"/>
          <a:stretch/>
        </p:blipFill>
        <p:spPr>
          <a:xfrm>
            <a:off x="0" y="9915525"/>
            <a:ext cx="7772400" cy="3800475"/>
          </a:xfrm>
          <a:prstGeom prst="rect">
            <a:avLst/>
          </a:prstGeom>
          <a:noFill/>
          <a:ln>
            <a:noFill/>
          </a:ln>
        </p:spPr>
      </p:pic>
      <p:pic>
        <p:nvPicPr>
          <p:cNvPr id="143" name="Google Shape;143;p64"/>
          <p:cNvPicPr preferRelativeResize="0"/>
          <p:nvPr/>
        </p:nvPicPr>
        <p:blipFill rotWithShape="1">
          <a:blip r:embed="rId3">
            <a:alphaModFix/>
          </a:blip>
          <a:srcRect/>
          <a:stretch/>
        </p:blipFill>
        <p:spPr>
          <a:xfrm>
            <a:off x="685800" y="12458700"/>
            <a:ext cx="2724143" cy="384176"/>
          </a:xfrm>
          <a:prstGeom prst="rect">
            <a:avLst/>
          </a:prstGeom>
          <a:noFill/>
          <a:ln>
            <a:noFill/>
          </a:ln>
        </p:spPr>
      </p:pic>
      <p:sp>
        <p:nvSpPr>
          <p:cNvPr id="144" name="Google Shape;144;p64"/>
          <p:cNvSpPr txBox="1">
            <a:spLocks noGrp="1"/>
          </p:cNvSpPr>
          <p:nvPr>
            <p:ph type="title"/>
          </p:nvPr>
        </p:nvSpPr>
        <p:spPr>
          <a:xfrm>
            <a:off x="1000125" y="873123"/>
            <a:ext cx="9001125" cy="265112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8203C"/>
              </a:buClr>
              <a:buSzPts val="8800"/>
              <a:buFont typeface="Poppins"/>
              <a:buNone/>
              <a:defRPr b="1">
                <a:solidFill>
                  <a:srgbClr val="08203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5" name="Google Shape;145;p64"/>
          <p:cNvSpPr txBox="1">
            <a:spLocks noGrp="1"/>
          </p:cNvSpPr>
          <p:nvPr>
            <p:ph type="body" idx="1"/>
          </p:nvPr>
        </p:nvSpPr>
        <p:spPr>
          <a:xfrm>
            <a:off x="685800" y="5495324"/>
            <a:ext cx="3800475" cy="1000728"/>
          </a:xfrm>
          <a:prstGeom prst="rect">
            <a:avLst/>
          </a:prstGeom>
          <a:noFill/>
          <a:ln>
            <a:noFill/>
          </a:ln>
        </p:spPr>
        <p:txBody>
          <a:bodyPr spcFirstLastPara="1" wrap="square" lIns="91425" tIns="45700" rIns="91425" bIns="45700" anchor="t" anchorCtr="1">
            <a:noAutofit/>
          </a:bodyPr>
          <a:lstStyle>
            <a:lvl1pPr marL="457200" lvl="0" indent="-228600" algn="ctr">
              <a:lnSpc>
                <a:spcPct val="90000"/>
              </a:lnSpc>
              <a:spcBef>
                <a:spcPts val="2000"/>
              </a:spcBef>
              <a:spcAft>
                <a:spcPts val="0"/>
              </a:spcAft>
              <a:buClr>
                <a:srgbClr val="CAAE60"/>
              </a:buClr>
              <a:buSzPts val="6000"/>
              <a:buNone/>
              <a:defRPr sz="6000" b="1">
                <a:solidFill>
                  <a:srgbClr val="CAAE60"/>
                </a:solidFill>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6" name="Google Shape;146;p64"/>
          <p:cNvSpPr txBox="1">
            <a:spLocks noGrp="1"/>
          </p:cNvSpPr>
          <p:nvPr>
            <p:ph type="body" idx="2"/>
          </p:nvPr>
        </p:nvSpPr>
        <p:spPr>
          <a:xfrm>
            <a:off x="8132618" y="5495324"/>
            <a:ext cx="3800475" cy="1000728"/>
          </a:xfrm>
          <a:prstGeom prst="rect">
            <a:avLst/>
          </a:prstGeom>
          <a:noFill/>
          <a:ln>
            <a:noFill/>
          </a:ln>
        </p:spPr>
        <p:txBody>
          <a:bodyPr spcFirstLastPara="1" wrap="square" lIns="91425" tIns="45700" rIns="91425" bIns="45700" anchor="t" anchorCtr="1">
            <a:noAutofit/>
          </a:bodyPr>
          <a:lstStyle>
            <a:lvl1pPr marL="457200" lvl="0" indent="-228600" algn="ctr">
              <a:lnSpc>
                <a:spcPct val="90000"/>
              </a:lnSpc>
              <a:spcBef>
                <a:spcPts val="2000"/>
              </a:spcBef>
              <a:spcAft>
                <a:spcPts val="0"/>
              </a:spcAft>
              <a:buClr>
                <a:srgbClr val="CAAE60"/>
              </a:buClr>
              <a:buSzPts val="6000"/>
              <a:buNone/>
              <a:defRPr sz="6000" b="1">
                <a:solidFill>
                  <a:srgbClr val="CAAE60"/>
                </a:solidFill>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47" name="Google Shape;147;p64"/>
          <p:cNvCxnSpPr/>
          <p:nvPr/>
        </p:nvCxnSpPr>
        <p:spPr>
          <a:xfrm>
            <a:off x="0" y="4990520"/>
            <a:ext cx="17151931" cy="0"/>
          </a:xfrm>
          <a:prstGeom prst="straightConnector1">
            <a:avLst/>
          </a:prstGeom>
          <a:noFill/>
          <a:ln w="9525" cap="flat" cmpd="sng">
            <a:solidFill>
              <a:srgbClr val="CAAE60"/>
            </a:solidFill>
            <a:prstDash val="solid"/>
            <a:miter lim="8000"/>
            <a:headEnd type="none" w="sm" len="sm"/>
            <a:tailEnd type="none" w="sm" len="sm"/>
          </a:ln>
        </p:spPr>
      </p:cxnSp>
      <p:sp>
        <p:nvSpPr>
          <p:cNvPr id="148" name="Google Shape;148;p64"/>
          <p:cNvSpPr/>
          <p:nvPr/>
        </p:nvSpPr>
        <p:spPr>
          <a:xfrm>
            <a:off x="2222357" y="4601269"/>
            <a:ext cx="727359" cy="727359"/>
          </a:xfrm>
          <a:custGeom>
            <a:avLst/>
            <a:gdLst/>
            <a:ahLst/>
            <a:cxnLst/>
            <a:rect l="l" t="t" r="r" b="b"/>
            <a:pathLst>
              <a:path w="120000" h="120000" extrusionOk="0">
                <a:moveTo>
                  <a:pt x="0" y="60000"/>
                </a:moveTo>
                <a:lnTo>
                  <a:pt x="0" y="60000"/>
                </a:lnTo>
                <a:cubicBezTo>
                  <a:pt x="0" y="26863"/>
                  <a:pt x="26863" y="0"/>
                  <a:pt x="60000" y="0"/>
                </a:cubicBezTo>
                <a:cubicBezTo>
                  <a:pt x="93137" y="0"/>
                  <a:pt x="120000" y="26863"/>
                  <a:pt x="120000" y="60000"/>
                </a:cubicBezTo>
                <a:cubicBezTo>
                  <a:pt x="120000" y="93137"/>
                  <a:pt x="93137" y="120000"/>
                  <a:pt x="60000" y="120000"/>
                </a:cubicBezTo>
                <a:cubicBezTo>
                  <a:pt x="26863" y="120000"/>
                  <a:pt x="0" y="93137"/>
                  <a:pt x="0" y="60000"/>
                </a:cubicBezTo>
                <a:close/>
              </a:path>
            </a:pathLst>
          </a:custGeom>
          <a:solidFill>
            <a:srgbClr val="CAAE60"/>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49" name="Google Shape;149;p64"/>
          <p:cNvSpPr/>
          <p:nvPr/>
        </p:nvSpPr>
        <p:spPr>
          <a:xfrm>
            <a:off x="9716359" y="4601269"/>
            <a:ext cx="727359" cy="727359"/>
          </a:xfrm>
          <a:custGeom>
            <a:avLst/>
            <a:gdLst/>
            <a:ahLst/>
            <a:cxnLst/>
            <a:rect l="l" t="t" r="r" b="b"/>
            <a:pathLst>
              <a:path w="120000" h="120000" extrusionOk="0">
                <a:moveTo>
                  <a:pt x="0" y="60000"/>
                </a:moveTo>
                <a:lnTo>
                  <a:pt x="0" y="60000"/>
                </a:lnTo>
                <a:cubicBezTo>
                  <a:pt x="0" y="26863"/>
                  <a:pt x="26863" y="0"/>
                  <a:pt x="60000" y="0"/>
                </a:cubicBezTo>
                <a:cubicBezTo>
                  <a:pt x="93137" y="0"/>
                  <a:pt x="120000" y="26863"/>
                  <a:pt x="120000" y="60000"/>
                </a:cubicBezTo>
                <a:cubicBezTo>
                  <a:pt x="120000" y="93137"/>
                  <a:pt x="93137" y="120000"/>
                  <a:pt x="60000" y="120000"/>
                </a:cubicBezTo>
                <a:cubicBezTo>
                  <a:pt x="26863" y="120000"/>
                  <a:pt x="0" y="93137"/>
                  <a:pt x="0" y="60000"/>
                </a:cubicBezTo>
                <a:close/>
              </a:path>
            </a:pathLst>
          </a:custGeom>
          <a:solidFill>
            <a:srgbClr val="CAAE60"/>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50" name="Google Shape;150;p64"/>
          <p:cNvSpPr txBox="1">
            <a:spLocks noGrp="1"/>
          </p:cNvSpPr>
          <p:nvPr>
            <p:ph type="body" idx="3"/>
          </p:nvPr>
        </p:nvSpPr>
        <p:spPr>
          <a:xfrm>
            <a:off x="1000125" y="7533174"/>
            <a:ext cx="6128034" cy="228063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2000"/>
              </a:spcBef>
              <a:spcAft>
                <a:spcPts val="0"/>
              </a:spcAft>
              <a:buClr>
                <a:srgbClr val="08203C"/>
              </a:buClr>
              <a:buSzPts val="2000"/>
              <a:buNone/>
              <a:defRPr sz="2000">
                <a:solidFill>
                  <a:srgbClr val="08203C"/>
                </a:solidFill>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1" name="Google Shape;151;p64"/>
          <p:cNvSpPr txBox="1">
            <a:spLocks noGrp="1"/>
          </p:cNvSpPr>
          <p:nvPr>
            <p:ph type="body" idx="4"/>
          </p:nvPr>
        </p:nvSpPr>
        <p:spPr>
          <a:xfrm>
            <a:off x="1000125" y="6829425"/>
            <a:ext cx="6128034" cy="68470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2000"/>
              </a:spcBef>
              <a:spcAft>
                <a:spcPts val="0"/>
              </a:spcAft>
              <a:buClr>
                <a:srgbClr val="CAAE60"/>
              </a:buClr>
              <a:buSzPts val="4000"/>
              <a:buNone/>
              <a:defRPr sz="4000" b="1">
                <a:solidFill>
                  <a:srgbClr val="CAAE60"/>
                </a:solidFill>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2" name="Google Shape;152;p64"/>
          <p:cNvSpPr txBox="1">
            <a:spLocks noGrp="1"/>
          </p:cNvSpPr>
          <p:nvPr>
            <p:ph type="body" idx="5"/>
          </p:nvPr>
        </p:nvSpPr>
        <p:spPr>
          <a:xfrm>
            <a:off x="8451680" y="7533174"/>
            <a:ext cx="6128034" cy="228063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2000"/>
              </a:spcBef>
              <a:spcAft>
                <a:spcPts val="0"/>
              </a:spcAft>
              <a:buClr>
                <a:srgbClr val="08203C"/>
              </a:buClr>
              <a:buSzPts val="2000"/>
              <a:buNone/>
              <a:defRPr sz="2000">
                <a:solidFill>
                  <a:srgbClr val="08203C"/>
                </a:solidFill>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3" name="Google Shape;153;p64"/>
          <p:cNvSpPr txBox="1">
            <a:spLocks noGrp="1"/>
          </p:cNvSpPr>
          <p:nvPr>
            <p:ph type="body" idx="6"/>
          </p:nvPr>
        </p:nvSpPr>
        <p:spPr>
          <a:xfrm>
            <a:off x="8451680" y="6829425"/>
            <a:ext cx="6128034" cy="68470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2000"/>
              </a:spcBef>
              <a:spcAft>
                <a:spcPts val="0"/>
              </a:spcAft>
              <a:buClr>
                <a:srgbClr val="CAAE60"/>
              </a:buClr>
              <a:buSzPts val="4000"/>
              <a:buNone/>
              <a:defRPr sz="4000" b="1">
                <a:solidFill>
                  <a:srgbClr val="CAAE60"/>
                </a:solidFill>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4" name="Google Shape;154;p64"/>
          <p:cNvSpPr/>
          <p:nvPr/>
        </p:nvSpPr>
        <p:spPr>
          <a:xfrm>
            <a:off x="17074399" y="4601269"/>
            <a:ext cx="727359" cy="727359"/>
          </a:xfrm>
          <a:custGeom>
            <a:avLst/>
            <a:gdLst/>
            <a:ahLst/>
            <a:cxnLst/>
            <a:rect l="l" t="t" r="r" b="b"/>
            <a:pathLst>
              <a:path w="120000" h="120000" extrusionOk="0">
                <a:moveTo>
                  <a:pt x="0" y="60000"/>
                </a:moveTo>
                <a:lnTo>
                  <a:pt x="0" y="60000"/>
                </a:lnTo>
                <a:cubicBezTo>
                  <a:pt x="0" y="26863"/>
                  <a:pt x="26863" y="0"/>
                  <a:pt x="60000" y="0"/>
                </a:cubicBezTo>
                <a:cubicBezTo>
                  <a:pt x="93137" y="0"/>
                  <a:pt x="120000" y="26863"/>
                  <a:pt x="120000" y="60000"/>
                </a:cubicBezTo>
                <a:cubicBezTo>
                  <a:pt x="120000" y="93137"/>
                  <a:pt x="93137" y="120000"/>
                  <a:pt x="60000" y="120000"/>
                </a:cubicBezTo>
                <a:cubicBezTo>
                  <a:pt x="26863" y="120000"/>
                  <a:pt x="0" y="93137"/>
                  <a:pt x="0" y="60000"/>
                </a:cubicBezTo>
                <a:close/>
              </a:path>
            </a:pathLst>
          </a:custGeom>
          <a:solidFill>
            <a:srgbClr val="CAAE60"/>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55" name="Google Shape;155;p64"/>
          <p:cNvSpPr txBox="1">
            <a:spLocks noGrp="1"/>
          </p:cNvSpPr>
          <p:nvPr>
            <p:ph type="body" idx="7"/>
          </p:nvPr>
        </p:nvSpPr>
        <p:spPr>
          <a:xfrm>
            <a:off x="15656905" y="5495324"/>
            <a:ext cx="3800475" cy="1000728"/>
          </a:xfrm>
          <a:prstGeom prst="rect">
            <a:avLst/>
          </a:prstGeom>
          <a:noFill/>
          <a:ln>
            <a:noFill/>
          </a:ln>
        </p:spPr>
        <p:txBody>
          <a:bodyPr spcFirstLastPara="1" wrap="square" lIns="91425" tIns="45700" rIns="91425" bIns="45700" anchor="t" anchorCtr="1">
            <a:noAutofit/>
          </a:bodyPr>
          <a:lstStyle>
            <a:lvl1pPr marL="457200" lvl="0" indent="-228600" algn="ctr">
              <a:lnSpc>
                <a:spcPct val="90000"/>
              </a:lnSpc>
              <a:spcBef>
                <a:spcPts val="2000"/>
              </a:spcBef>
              <a:spcAft>
                <a:spcPts val="0"/>
              </a:spcAft>
              <a:buClr>
                <a:srgbClr val="CAAE60"/>
              </a:buClr>
              <a:buSzPts val="6000"/>
              <a:buNone/>
              <a:defRPr sz="6000" b="1">
                <a:solidFill>
                  <a:srgbClr val="CAAE60"/>
                </a:solidFill>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64"/>
          <p:cNvSpPr txBox="1">
            <a:spLocks noGrp="1"/>
          </p:cNvSpPr>
          <p:nvPr>
            <p:ph type="body" idx="8"/>
          </p:nvPr>
        </p:nvSpPr>
        <p:spPr>
          <a:xfrm>
            <a:off x="15975967" y="7533174"/>
            <a:ext cx="6128034" cy="228063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2000"/>
              </a:spcBef>
              <a:spcAft>
                <a:spcPts val="0"/>
              </a:spcAft>
              <a:buClr>
                <a:srgbClr val="08203C"/>
              </a:buClr>
              <a:buSzPts val="2000"/>
              <a:buNone/>
              <a:defRPr sz="2000">
                <a:solidFill>
                  <a:srgbClr val="08203C"/>
                </a:solidFill>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7" name="Google Shape;157;p64"/>
          <p:cNvSpPr txBox="1">
            <a:spLocks noGrp="1"/>
          </p:cNvSpPr>
          <p:nvPr>
            <p:ph type="body" idx="9"/>
          </p:nvPr>
        </p:nvSpPr>
        <p:spPr>
          <a:xfrm>
            <a:off x="15975967" y="6829425"/>
            <a:ext cx="6128034" cy="68470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2000"/>
              </a:spcBef>
              <a:spcAft>
                <a:spcPts val="0"/>
              </a:spcAft>
              <a:buClr>
                <a:srgbClr val="CAAE60"/>
              </a:buClr>
              <a:buSzPts val="4000"/>
              <a:buNone/>
              <a:defRPr sz="4000" b="1">
                <a:solidFill>
                  <a:srgbClr val="CAAE60"/>
                </a:solidFill>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58" name="Google Shape;158;p64"/>
          <p:cNvCxnSpPr/>
          <p:nvPr/>
        </p:nvCxnSpPr>
        <p:spPr>
          <a:xfrm>
            <a:off x="2536600" y="6553075"/>
            <a:ext cx="0" cy="276350"/>
          </a:xfrm>
          <a:prstGeom prst="straightConnector1">
            <a:avLst/>
          </a:prstGeom>
          <a:noFill/>
          <a:ln w="9525" cap="flat" cmpd="sng">
            <a:solidFill>
              <a:srgbClr val="0E4D6E"/>
            </a:solidFill>
            <a:prstDash val="solid"/>
            <a:miter lim="8000"/>
            <a:headEnd type="none" w="sm" len="sm"/>
            <a:tailEnd type="none" w="sm" len="sm"/>
          </a:ln>
        </p:spPr>
      </p:cxnSp>
      <p:cxnSp>
        <p:nvCxnSpPr>
          <p:cNvPr id="159" name="Google Shape;159;p64"/>
          <p:cNvCxnSpPr/>
          <p:nvPr/>
        </p:nvCxnSpPr>
        <p:spPr>
          <a:xfrm>
            <a:off x="10101184" y="6553075"/>
            <a:ext cx="0" cy="276350"/>
          </a:xfrm>
          <a:prstGeom prst="straightConnector1">
            <a:avLst/>
          </a:prstGeom>
          <a:noFill/>
          <a:ln w="9525" cap="flat" cmpd="sng">
            <a:solidFill>
              <a:srgbClr val="0E4D6E"/>
            </a:solidFill>
            <a:prstDash val="solid"/>
            <a:miter lim="8000"/>
            <a:headEnd type="none" w="sm" len="sm"/>
            <a:tailEnd type="none" w="sm" len="sm"/>
          </a:ln>
        </p:spPr>
      </p:cxnSp>
      <p:cxnSp>
        <p:nvCxnSpPr>
          <p:cNvPr id="160" name="Google Shape;160;p64"/>
          <p:cNvCxnSpPr/>
          <p:nvPr/>
        </p:nvCxnSpPr>
        <p:spPr>
          <a:xfrm>
            <a:off x="17516813" y="6553075"/>
            <a:ext cx="0" cy="276350"/>
          </a:xfrm>
          <a:prstGeom prst="straightConnector1">
            <a:avLst/>
          </a:prstGeom>
          <a:noFill/>
          <a:ln w="9525" cap="flat" cmpd="sng">
            <a:solidFill>
              <a:srgbClr val="0E4D6E"/>
            </a:solidFill>
            <a:prstDash val="solid"/>
            <a:miter lim="8000"/>
            <a:headEnd type="none" w="sm" len="sm"/>
            <a:tailEnd type="none" w="sm" len="sm"/>
          </a:ln>
        </p:spPr>
      </p:cxnSp>
      <p:sp>
        <p:nvSpPr>
          <p:cNvPr id="161" name="Google Shape;161;p64"/>
          <p:cNvSpPr/>
          <p:nvPr/>
        </p:nvSpPr>
        <p:spPr>
          <a:xfrm>
            <a:off x="963338" y="6344052"/>
            <a:ext cx="3363309" cy="215460"/>
          </a:xfrm>
          <a:custGeom>
            <a:avLst/>
            <a:gdLst/>
            <a:ahLst/>
            <a:cxnLst/>
            <a:rect l="l" t="t" r="r" b="b"/>
            <a:pathLst>
              <a:path w="3363310" h="215462" extrusionOk="0">
                <a:moveTo>
                  <a:pt x="0" y="0"/>
                </a:moveTo>
                <a:lnTo>
                  <a:pt x="0" y="215462"/>
                </a:lnTo>
                <a:lnTo>
                  <a:pt x="3363310" y="215462"/>
                </a:lnTo>
                <a:lnTo>
                  <a:pt x="3363310" y="21021"/>
                </a:lnTo>
              </a:path>
            </a:pathLst>
          </a:custGeom>
          <a:noFill/>
          <a:ln w="9525" cap="flat" cmpd="sng">
            <a:solidFill>
              <a:srgbClr val="0E4D6E"/>
            </a:solidFill>
            <a:prstDash val="solid"/>
            <a:miter lim="8000"/>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62" name="Google Shape;162;p64"/>
          <p:cNvSpPr/>
          <p:nvPr/>
        </p:nvSpPr>
        <p:spPr>
          <a:xfrm>
            <a:off x="8380137" y="6344052"/>
            <a:ext cx="3363309" cy="215460"/>
          </a:xfrm>
          <a:custGeom>
            <a:avLst/>
            <a:gdLst/>
            <a:ahLst/>
            <a:cxnLst/>
            <a:rect l="l" t="t" r="r" b="b"/>
            <a:pathLst>
              <a:path w="3363310" h="215462" extrusionOk="0">
                <a:moveTo>
                  <a:pt x="0" y="0"/>
                </a:moveTo>
                <a:lnTo>
                  <a:pt x="0" y="215462"/>
                </a:lnTo>
                <a:lnTo>
                  <a:pt x="3363310" y="215462"/>
                </a:lnTo>
                <a:lnTo>
                  <a:pt x="3363310" y="21021"/>
                </a:lnTo>
              </a:path>
            </a:pathLst>
          </a:custGeom>
          <a:noFill/>
          <a:ln w="9525" cap="flat" cmpd="sng">
            <a:solidFill>
              <a:srgbClr val="2F528F"/>
            </a:solidFill>
            <a:prstDash val="solid"/>
            <a:miter lim="8000"/>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63" name="Google Shape;163;p64"/>
          <p:cNvSpPr/>
          <p:nvPr/>
        </p:nvSpPr>
        <p:spPr>
          <a:xfrm>
            <a:off x="15923937" y="6344052"/>
            <a:ext cx="3363309" cy="215460"/>
          </a:xfrm>
          <a:custGeom>
            <a:avLst/>
            <a:gdLst/>
            <a:ahLst/>
            <a:cxnLst/>
            <a:rect l="l" t="t" r="r" b="b"/>
            <a:pathLst>
              <a:path w="3363310" h="215462" extrusionOk="0">
                <a:moveTo>
                  <a:pt x="0" y="0"/>
                </a:moveTo>
                <a:lnTo>
                  <a:pt x="0" y="215462"/>
                </a:lnTo>
                <a:lnTo>
                  <a:pt x="3363310" y="215462"/>
                </a:lnTo>
                <a:lnTo>
                  <a:pt x="3363310" y="21021"/>
                </a:lnTo>
              </a:path>
            </a:pathLst>
          </a:custGeom>
          <a:noFill/>
          <a:ln w="9525" cap="flat" cmpd="sng">
            <a:solidFill>
              <a:srgbClr val="2F528F"/>
            </a:solidFill>
            <a:prstDash val="solid"/>
            <a:miter lim="8000"/>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4_Quote &amp; Image Slide">
  <p:cSld name="4_Quote &amp; Image Slide">
    <p:spTree>
      <p:nvGrpSpPr>
        <p:cNvPr id="1" name="Shape 164"/>
        <p:cNvGrpSpPr/>
        <p:nvPr/>
      </p:nvGrpSpPr>
      <p:grpSpPr>
        <a:xfrm>
          <a:off x="0" y="0"/>
          <a:ext cx="0" cy="0"/>
          <a:chOff x="0" y="0"/>
          <a:chExt cx="0" cy="0"/>
        </a:xfrm>
      </p:grpSpPr>
      <p:sp>
        <p:nvSpPr>
          <p:cNvPr id="165" name="Google Shape;165;p65"/>
          <p:cNvSpPr/>
          <p:nvPr/>
        </p:nvSpPr>
        <p:spPr>
          <a:xfrm>
            <a:off x="0" y="0"/>
            <a:ext cx="24382411" cy="485775"/>
          </a:xfrm>
          <a:prstGeom prst="rect">
            <a:avLst/>
          </a:prstGeom>
          <a:solidFill>
            <a:srgbClr val="CAAE60"/>
          </a:solidFill>
          <a:ln w="12700" cap="flat" cmpd="sng">
            <a:solidFill>
              <a:srgbClr val="CAAE60"/>
            </a:solidFill>
            <a:prstDash val="solid"/>
            <a:miter lim="8000"/>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66" name="Google Shape;166;p65"/>
          <p:cNvSpPr/>
          <p:nvPr/>
        </p:nvSpPr>
        <p:spPr>
          <a:xfrm>
            <a:off x="0" y="10248896"/>
            <a:ext cx="6457949" cy="3486149"/>
          </a:xfrm>
          <a:custGeom>
            <a:avLst/>
            <a:gdLst/>
            <a:ahLst/>
            <a:cxnLst/>
            <a:rect l="l" t="t" r="r" b="b"/>
            <a:pathLst>
              <a:path w="6457950" h="3486150" extrusionOk="0">
                <a:moveTo>
                  <a:pt x="0" y="0"/>
                </a:moveTo>
                <a:lnTo>
                  <a:pt x="0" y="3486150"/>
                </a:lnTo>
                <a:lnTo>
                  <a:pt x="6457950" y="3486150"/>
                </a:lnTo>
                <a:lnTo>
                  <a:pt x="0" y="0"/>
                </a:lnTo>
                <a:close/>
              </a:path>
            </a:pathLst>
          </a:custGeom>
          <a:solidFill>
            <a:srgbClr val="0E4D6E"/>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167" name="Google Shape;167;p65"/>
          <p:cNvPicPr preferRelativeResize="0"/>
          <p:nvPr/>
        </p:nvPicPr>
        <p:blipFill rotWithShape="1">
          <a:blip r:embed="rId2">
            <a:alphaModFix/>
          </a:blip>
          <a:srcRect b="14982"/>
          <a:stretch/>
        </p:blipFill>
        <p:spPr>
          <a:xfrm>
            <a:off x="0" y="9915525"/>
            <a:ext cx="7772400" cy="3800475"/>
          </a:xfrm>
          <a:prstGeom prst="rect">
            <a:avLst/>
          </a:prstGeom>
          <a:noFill/>
          <a:ln>
            <a:noFill/>
          </a:ln>
        </p:spPr>
      </p:pic>
      <p:pic>
        <p:nvPicPr>
          <p:cNvPr id="168" name="Google Shape;168;p65"/>
          <p:cNvPicPr preferRelativeResize="0"/>
          <p:nvPr/>
        </p:nvPicPr>
        <p:blipFill rotWithShape="1">
          <a:blip r:embed="rId3">
            <a:alphaModFix/>
          </a:blip>
          <a:srcRect/>
          <a:stretch/>
        </p:blipFill>
        <p:spPr>
          <a:xfrm>
            <a:off x="685800" y="12458700"/>
            <a:ext cx="2724143" cy="384176"/>
          </a:xfrm>
          <a:prstGeom prst="rect">
            <a:avLst/>
          </a:prstGeom>
          <a:noFill/>
          <a:ln>
            <a:noFill/>
          </a:ln>
        </p:spPr>
      </p:pic>
      <p:sp>
        <p:nvSpPr>
          <p:cNvPr id="169" name="Google Shape;169;p65"/>
          <p:cNvSpPr txBox="1">
            <a:spLocks noGrp="1"/>
          </p:cNvSpPr>
          <p:nvPr>
            <p:ph type="title"/>
          </p:nvPr>
        </p:nvSpPr>
        <p:spPr>
          <a:xfrm>
            <a:off x="1000125" y="7372350"/>
            <a:ext cx="9001125" cy="265112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8203C"/>
              </a:buClr>
              <a:buSzPts val="8800"/>
              <a:buFont typeface="Poppins"/>
              <a:buNone/>
              <a:defRPr b="1">
                <a:solidFill>
                  <a:srgbClr val="08203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0" name="Google Shape;170;p65"/>
          <p:cNvSpPr>
            <a:spLocks noGrp="1"/>
          </p:cNvSpPr>
          <p:nvPr>
            <p:ph type="pic" idx="2"/>
          </p:nvPr>
        </p:nvSpPr>
        <p:spPr>
          <a:xfrm>
            <a:off x="1000125" y="1000125"/>
            <a:ext cx="10315574" cy="5857875"/>
          </a:xfrm>
          <a:prstGeom prst="rect">
            <a:avLst/>
          </a:prstGeom>
          <a:noFill/>
          <a:ln>
            <a:noFill/>
          </a:ln>
        </p:spPr>
      </p:sp>
      <p:sp>
        <p:nvSpPr>
          <p:cNvPr id="171" name="Google Shape;171;p65"/>
          <p:cNvSpPr>
            <a:spLocks noGrp="1"/>
          </p:cNvSpPr>
          <p:nvPr>
            <p:ph type="pic" idx="3"/>
          </p:nvPr>
        </p:nvSpPr>
        <p:spPr>
          <a:xfrm>
            <a:off x="11702765" y="1000125"/>
            <a:ext cx="5546146" cy="5857875"/>
          </a:xfrm>
          <a:prstGeom prst="rect">
            <a:avLst/>
          </a:prstGeom>
          <a:noFill/>
          <a:ln>
            <a:noFill/>
          </a:ln>
        </p:spPr>
      </p:sp>
      <p:sp>
        <p:nvSpPr>
          <p:cNvPr id="172" name="Google Shape;172;p65"/>
          <p:cNvSpPr>
            <a:spLocks noGrp="1"/>
          </p:cNvSpPr>
          <p:nvPr>
            <p:ph type="pic" idx="4"/>
          </p:nvPr>
        </p:nvSpPr>
        <p:spPr>
          <a:xfrm>
            <a:off x="17646365" y="1000125"/>
            <a:ext cx="5546146" cy="5857875"/>
          </a:xfrm>
          <a:prstGeom prst="rect">
            <a:avLst/>
          </a:prstGeom>
          <a:noFill/>
          <a:ln>
            <a:noFill/>
          </a:ln>
        </p:spPr>
      </p:sp>
      <p:sp>
        <p:nvSpPr>
          <p:cNvPr id="173" name="Google Shape;173;p65"/>
          <p:cNvSpPr txBox="1">
            <a:spLocks noGrp="1"/>
          </p:cNvSpPr>
          <p:nvPr>
            <p:ph type="body" idx="1"/>
          </p:nvPr>
        </p:nvSpPr>
        <p:spPr>
          <a:xfrm>
            <a:off x="10579717" y="8036213"/>
            <a:ext cx="6046323" cy="451485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2000"/>
              </a:spcBef>
              <a:spcAft>
                <a:spcPts val="0"/>
              </a:spcAft>
              <a:buClr>
                <a:srgbClr val="08203C"/>
              </a:buClr>
              <a:buSzPts val="2400"/>
              <a:buNone/>
              <a:defRPr sz="2400">
                <a:solidFill>
                  <a:srgbClr val="08203C"/>
                </a:solidFill>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4" name="Google Shape;174;p65"/>
          <p:cNvSpPr txBox="1">
            <a:spLocks noGrp="1"/>
          </p:cNvSpPr>
          <p:nvPr>
            <p:ph type="body" idx="5"/>
          </p:nvPr>
        </p:nvSpPr>
        <p:spPr>
          <a:xfrm>
            <a:off x="17146188" y="8036213"/>
            <a:ext cx="6046323" cy="451485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2000"/>
              </a:spcBef>
              <a:spcAft>
                <a:spcPts val="0"/>
              </a:spcAft>
              <a:buClr>
                <a:srgbClr val="08203C"/>
              </a:buClr>
              <a:buSzPts val="2400"/>
              <a:buNone/>
              <a:defRPr sz="2400">
                <a:solidFill>
                  <a:srgbClr val="08203C"/>
                </a:solidFill>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75" name="Google Shape;175;p65"/>
          <p:cNvCxnSpPr/>
          <p:nvPr/>
        </p:nvCxnSpPr>
        <p:spPr>
          <a:xfrm>
            <a:off x="7483979" y="8741353"/>
            <a:ext cx="2517271" cy="0"/>
          </a:xfrm>
          <a:prstGeom prst="straightConnector1">
            <a:avLst/>
          </a:prstGeom>
          <a:noFill/>
          <a:ln w="19025" cap="flat" cmpd="sng">
            <a:solidFill>
              <a:srgbClr val="0E4D6E"/>
            </a:solidFill>
            <a:prstDash val="solid"/>
            <a:miter lim="8000"/>
            <a:headEnd type="none" w="sm" len="sm"/>
            <a:tailEnd type="none" w="sm" len="sm"/>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3_Quote &amp; Image Slide">
  <p:cSld name="3_Quote &amp; Image Slide">
    <p:bg>
      <p:bgPr>
        <a:solidFill>
          <a:srgbClr val="08203C"/>
        </a:solidFill>
        <a:effectLst/>
      </p:bgPr>
    </p:bg>
    <p:spTree>
      <p:nvGrpSpPr>
        <p:cNvPr id="1" name="Shape 176"/>
        <p:cNvGrpSpPr/>
        <p:nvPr/>
      </p:nvGrpSpPr>
      <p:grpSpPr>
        <a:xfrm>
          <a:off x="0" y="0"/>
          <a:ext cx="0" cy="0"/>
          <a:chOff x="0" y="0"/>
          <a:chExt cx="0" cy="0"/>
        </a:xfrm>
      </p:grpSpPr>
      <p:sp>
        <p:nvSpPr>
          <p:cNvPr id="177" name="Google Shape;177;p66"/>
          <p:cNvSpPr/>
          <p:nvPr/>
        </p:nvSpPr>
        <p:spPr>
          <a:xfrm>
            <a:off x="0" y="0"/>
            <a:ext cx="24382411" cy="485775"/>
          </a:xfrm>
          <a:prstGeom prst="rect">
            <a:avLst/>
          </a:prstGeom>
          <a:solidFill>
            <a:srgbClr val="CAAE60"/>
          </a:solidFill>
          <a:ln w="12700" cap="flat" cmpd="sng">
            <a:solidFill>
              <a:srgbClr val="CAAE60"/>
            </a:solidFill>
            <a:prstDash val="solid"/>
            <a:miter lim="8000"/>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78" name="Google Shape;178;p66"/>
          <p:cNvSpPr/>
          <p:nvPr/>
        </p:nvSpPr>
        <p:spPr>
          <a:xfrm>
            <a:off x="0" y="10248896"/>
            <a:ext cx="6457949" cy="3486149"/>
          </a:xfrm>
          <a:custGeom>
            <a:avLst/>
            <a:gdLst/>
            <a:ahLst/>
            <a:cxnLst/>
            <a:rect l="l" t="t" r="r" b="b"/>
            <a:pathLst>
              <a:path w="6457950" h="3486150" extrusionOk="0">
                <a:moveTo>
                  <a:pt x="0" y="0"/>
                </a:moveTo>
                <a:lnTo>
                  <a:pt x="0" y="3486150"/>
                </a:lnTo>
                <a:lnTo>
                  <a:pt x="6457950" y="3486150"/>
                </a:lnTo>
                <a:lnTo>
                  <a:pt x="0" y="0"/>
                </a:lnTo>
                <a:close/>
              </a:path>
            </a:pathLst>
          </a:custGeom>
          <a:solidFill>
            <a:srgbClr val="0E4D6E"/>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179" name="Google Shape;179;p66"/>
          <p:cNvPicPr preferRelativeResize="0"/>
          <p:nvPr/>
        </p:nvPicPr>
        <p:blipFill rotWithShape="1">
          <a:blip r:embed="rId2">
            <a:alphaModFix/>
          </a:blip>
          <a:srcRect b="14982"/>
          <a:stretch/>
        </p:blipFill>
        <p:spPr>
          <a:xfrm>
            <a:off x="0" y="9915525"/>
            <a:ext cx="7772400" cy="3800475"/>
          </a:xfrm>
          <a:prstGeom prst="rect">
            <a:avLst/>
          </a:prstGeom>
          <a:noFill/>
          <a:ln>
            <a:noFill/>
          </a:ln>
        </p:spPr>
      </p:pic>
      <p:pic>
        <p:nvPicPr>
          <p:cNvPr id="180" name="Google Shape;180;p66"/>
          <p:cNvPicPr preferRelativeResize="0"/>
          <p:nvPr/>
        </p:nvPicPr>
        <p:blipFill rotWithShape="1">
          <a:blip r:embed="rId3">
            <a:alphaModFix/>
          </a:blip>
          <a:srcRect/>
          <a:stretch/>
        </p:blipFill>
        <p:spPr>
          <a:xfrm>
            <a:off x="685800" y="12458700"/>
            <a:ext cx="2724143" cy="384176"/>
          </a:xfrm>
          <a:prstGeom prst="rect">
            <a:avLst/>
          </a:prstGeom>
          <a:noFill/>
          <a:ln>
            <a:noFill/>
          </a:ln>
        </p:spPr>
      </p:pic>
      <p:sp>
        <p:nvSpPr>
          <p:cNvPr id="181" name="Google Shape;181;p66"/>
          <p:cNvSpPr txBox="1">
            <a:spLocks noGrp="1"/>
          </p:cNvSpPr>
          <p:nvPr>
            <p:ph type="title"/>
          </p:nvPr>
        </p:nvSpPr>
        <p:spPr>
          <a:xfrm>
            <a:off x="7690643" y="873123"/>
            <a:ext cx="9001125" cy="2651129"/>
          </a:xfrm>
          <a:prstGeom prst="rect">
            <a:avLst/>
          </a:prstGeom>
          <a:noFill/>
          <a:ln>
            <a:noFill/>
          </a:ln>
        </p:spPr>
        <p:txBody>
          <a:bodyPr spcFirstLastPara="1" wrap="square" lIns="91425" tIns="45700" rIns="91425" bIns="45700" anchor="ctr" anchorCtr="1">
            <a:normAutofit/>
          </a:bodyPr>
          <a:lstStyle>
            <a:lvl1pPr lvl="0" algn="ctr">
              <a:lnSpc>
                <a:spcPct val="90000"/>
              </a:lnSpc>
              <a:spcBef>
                <a:spcPts val="0"/>
              </a:spcBef>
              <a:spcAft>
                <a:spcPts val="0"/>
              </a:spcAft>
              <a:buClr>
                <a:srgbClr val="FFFFFF"/>
              </a:buClr>
              <a:buSzPts val="8800"/>
              <a:buFont typeface="Poppins"/>
              <a:buNone/>
              <a:defRPr b="1">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2" name="Google Shape;182;p66"/>
          <p:cNvSpPr txBox="1">
            <a:spLocks noGrp="1"/>
          </p:cNvSpPr>
          <p:nvPr>
            <p:ph type="body" idx="1"/>
          </p:nvPr>
        </p:nvSpPr>
        <p:spPr>
          <a:xfrm>
            <a:off x="7819235" y="2998244"/>
            <a:ext cx="8743950" cy="786356"/>
          </a:xfrm>
          <a:prstGeom prst="rect">
            <a:avLst/>
          </a:prstGeom>
          <a:noFill/>
          <a:ln>
            <a:noFill/>
          </a:ln>
        </p:spPr>
        <p:txBody>
          <a:bodyPr spcFirstLastPara="1" wrap="square" lIns="91425" tIns="45700" rIns="91425" bIns="45700" anchor="t" anchorCtr="1">
            <a:noAutofit/>
          </a:bodyPr>
          <a:lstStyle>
            <a:lvl1pPr marL="457200" lvl="0" indent="-228600" algn="ctr">
              <a:lnSpc>
                <a:spcPct val="90000"/>
              </a:lnSpc>
              <a:spcBef>
                <a:spcPts val="2000"/>
              </a:spcBef>
              <a:spcAft>
                <a:spcPts val="0"/>
              </a:spcAft>
              <a:buClr>
                <a:srgbClr val="FFFFFF"/>
              </a:buClr>
              <a:buSzPts val="2400"/>
              <a:buNone/>
              <a:defRPr sz="2400">
                <a:solidFill>
                  <a:srgbClr val="FFFFFF"/>
                </a:solidFill>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3" name="Google Shape;183;p66"/>
          <p:cNvSpPr/>
          <p:nvPr/>
        </p:nvSpPr>
        <p:spPr>
          <a:xfrm>
            <a:off x="6387303" y="10109204"/>
            <a:ext cx="11607795" cy="2184401"/>
          </a:xfrm>
          <a:prstGeom prst="rect">
            <a:avLst/>
          </a:prstGeom>
          <a:noFill/>
          <a:ln w="12700" cap="flat" cmpd="sng">
            <a:solidFill>
              <a:srgbClr val="CAAE60"/>
            </a:solidFill>
            <a:prstDash val="solid"/>
            <a:miter lim="8000"/>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84" name="Google Shape;184;p66"/>
          <p:cNvSpPr txBox="1">
            <a:spLocks noGrp="1"/>
          </p:cNvSpPr>
          <p:nvPr>
            <p:ph type="body" idx="2"/>
          </p:nvPr>
        </p:nvSpPr>
        <p:spPr>
          <a:xfrm>
            <a:off x="7819235" y="10846841"/>
            <a:ext cx="8743950" cy="786356"/>
          </a:xfrm>
          <a:prstGeom prst="rect">
            <a:avLst/>
          </a:prstGeom>
          <a:noFill/>
          <a:ln>
            <a:noFill/>
          </a:ln>
        </p:spPr>
        <p:txBody>
          <a:bodyPr spcFirstLastPara="1" wrap="square" lIns="91425" tIns="45700" rIns="91425" bIns="45700" anchor="t" anchorCtr="1">
            <a:noAutofit/>
          </a:bodyPr>
          <a:lstStyle>
            <a:lvl1pPr marL="457200" lvl="0" indent="-228600" algn="ctr">
              <a:lnSpc>
                <a:spcPct val="90000"/>
              </a:lnSpc>
              <a:spcBef>
                <a:spcPts val="2000"/>
              </a:spcBef>
              <a:spcAft>
                <a:spcPts val="0"/>
              </a:spcAft>
              <a:buClr>
                <a:srgbClr val="FFFFFF"/>
              </a:buClr>
              <a:buSzPts val="2400"/>
              <a:buNone/>
              <a:defRPr sz="2400">
                <a:solidFill>
                  <a:srgbClr val="FFFFFF"/>
                </a:solidFill>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5"/>
        <p:cNvGrpSpPr/>
        <p:nvPr/>
      </p:nvGrpSpPr>
      <p:grpSpPr>
        <a:xfrm>
          <a:off x="0" y="0"/>
          <a:ext cx="0" cy="0"/>
          <a:chOff x="0" y="0"/>
          <a:chExt cx="0" cy="0"/>
        </a:xfrm>
      </p:grpSpPr>
      <p:sp>
        <p:nvSpPr>
          <p:cNvPr id="186" name="Google Shape;186;p67"/>
          <p:cNvSpPr txBox="1">
            <a:spLocks noGrp="1"/>
          </p:cNvSpPr>
          <p:nvPr>
            <p:ph type="dt" idx="10"/>
          </p:nvPr>
        </p:nvSpPr>
        <p:spPr>
          <a:xfrm>
            <a:off x="1676287" y="12712702"/>
            <a:ext cx="5486043" cy="73024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98989"/>
              </a:buClr>
              <a:buSzPts val="24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7" name="Google Shape;187;p67"/>
          <p:cNvSpPr txBox="1">
            <a:spLocks noGrp="1"/>
          </p:cNvSpPr>
          <p:nvPr>
            <p:ph type="ftr" idx="11"/>
          </p:nvPr>
        </p:nvSpPr>
        <p:spPr>
          <a:xfrm>
            <a:off x="8076675" y="12712702"/>
            <a:ext cx="8229060" cy="730248"/>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rgbClr val="898989"/>
              </a:buClr>
              <a:buSzPts val="24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 name="Google Shape;188;p67"/>
          <p:cNvSpPr txBox="1">
            <a:spLocks noGrp="1"/>
          </p:cNvSpPr>
          <p:nvPr>
            <p:ph type="sldNum" idx="12"/>
          </p:nvPr>
        </p:nvSpPr>
        <p:spPr>
          <a:xfrm>
            <a:off x="17220081" y="12712702"/>
            <a:ext cx="5486043" cy="73024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2400"/>
              <a:buFont typeface="Calibri"/>
              <a:buNone/>
              <a:defRPr/>
            </a:lvl1pPr>
            <a:lvl2pPr marL="0" marR="0" lvl="1" indent="0" algn="r">
              <a:lnSpc>
                <a:spcPct val="100000"/>
              </a:lnSpc>
              <a:spcBef>
                <a:spcPts val="0"/>
              </a:spcBef>
              <a:spcAft>
                <a:spcPts val="0"/>
              </a:spcAft>
              <a:buClr>
                <a:srgbClr val="898989"/>
              </a:buClr>
              <a:buSzPts val="2400"/>
              <a:buFont typeface="Calibri"/>
              <a:buNone/>
              <a:defRPr/>
            </a:lvl2pPr>
            <a:lvl3pPr marL="0" marR="0" lvl="2" indent="0" algn="r">
              <a:lnSpc>
                <a:spcPct val="100000"/>
              </a:lnSpc>
              <a:spcBef>
                <a:spcPts val="0"/>
              </a:spcBef>
              <a:spcAft>
                <a:spcPts val="0"/>
              </a:spcAft>
              <a:buClr>
                <a:srgbClr val="898989"/>
              </a:buClr>
              <a:buSzPts val="2400"/>
              <a:buFont typeface="Calibri"/>
              <a:buNone/>
              <a:defRPr/>
            </a:lvl3pPr>
            <a:lvl4pPr marL="0" marR="0" lvl="3" indent="0" algn="r">
              <a:lnSpc>
                <a:spcPct val="100000"/>
              </a:lnSpc>
              <a:spcBef>
                <a:spcPts val="0"/>
              </a:spcBef>
              <a:spcAft>
                <a:spcPts val="0"/>
              </a:spcAft>
              <a:buClr>
                <a:srgbClr val="898989"/>
              </a:buClr>
              <a:buSzPts val="2400"/>
              <a:buFont typeface="Calibri"/>
              <a:buNone/>
              <a:defRPr/>
            </a:lvl4pPr>
            <a:lvl5pPr marL="0" marR="0" lvl="4" indent="0" algn="r">
              <a:lnSpc>
                <a:spcPct val="100000"/>
              </a:lnSpc>
              <a:spcBef>
                <a:spcPts val="0"/>
              </a:spcBef>
              <a:spcAft>
                <a:spcPts val="0"/>
              </a:spcAft>
              <a:buClr>
                <a:srgbClr val="898989"/>
              </a:buClr>
              <a:buSzPts val="2400"/>
              <a:buFont typeface="Calibri"/>
              <a:buNone/>
              <a:defRPr/>
            </a:lvl5pPr>
            <a:lvl6pPr marL="0" marR="0" lvl="5" indent="0" algn="r">
              <a:lnSpc>
                <a:spcPct val="100000"/>
              </a:lnSpc>
              <a:spcBef>
                <a:spcPts val="0"/>
              </a:spcBef>
              <a:spcAft>
                <a:spcPts val="0"/>
              </a:spcAft>
              <a:buClr>
                <a:srgbClr val="898989"/>
              </a:buClr>
              <a:buSzPts val="2400"/>
              <a:buFont typeface="Calibri"/>
              <a:buNone/>
              <a:defRPr/>
            </a:lvl6pPr>
            <a:lvl7pPr marL="0" marR="0" lvl="6" indent="0" algn="r">
              <a:lnSpc>
                <a:spcPct val="100000"/>
              </a:lnSpc>
              <a:spcBef>
                <a:spcPts val="0"/>
              </a:spcBef>
              <a:spcAft>
                <a:spcPts val="0"/>
              </a:spcAft>
              <a:buClr>
                <a:srgbClr val="898989"/>
              </a:buClr>
              <a:buSzPts val="2400"/>
              <a:buFont typeface="Calibri"/>
              <a:buNone/>
              <a:defRPr/>
            </a:lvl7pPr>
            <a:lvl8pPr marL="0" marR="0" lvl="7" indent="0" algn="r">
              <a:lnSpc>
                <a:spcPct val="100000"/>
              </a:lnSpc>
              <a:spcBef>
                <a:spcPts val="0"/>
              </a:spcBef>
              <a:spcAft>
                <a:spcPts val="0"/>
              </a:spcAft>
              <a:buClr>
                <a:srgbClr val="898989"/>
              </a:buClr>
              <a:buSzPts val="2400"/>
              <a:buFont typeface="Calibri"/>
              <a:buNone/>
              <a:defRPr/>
            </a:lvl8pPr>
            <a:lvl9pPr marL="0" marR="0" lvl="8" indent="0" algn="r">
              <a:lnSpc>
                <a:spcPct val="100000"/>
              </a:lnSpc>
              <a:spcBef>
                <a:spcPts val="0"/>
              </a:spcBef>
              <a:spcAft>
                <a:spcPts val="0"/>
              </a:spcAft>
              <a:buClr>
                <a:srgbClr val="898989"/>
              </a:buClr>
              <a:buSzPts val="2400"/>
              <a:buFont typeface="Calibri"/>
              <a:buNone/>
              <a:defRPr/>
            </a:lvl9pPr>
          </a:lstStyle>
          <a:p>
            <a:pPr marL="0" lvl="0" indent="0" algn="r" rtl="0">
              <a:spcBef>
                <a:spcPts val="0"/>
              </a:spcBef>
              <a:spcAft>
                <a:spcPts val="0"/>
              </a:spcAft>
              <a:buNone/>
            </a:pPr>
            <a:fld id="{00000000-1234-1234-1234-123412341234}" type="slidenum">
              <a:rPr lang="en-US"/>
              <a:t>‹#›</a:t>
            </a:fld>
            <a:endParaRPr sz="2400"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_Title Slide_01">
  <p:cSld name="2_Title Slide_01">
    <p:bg>
      <p:bgPr>
        <a:solidFill>
          <a:srgbClr val="0E4D6E"/>
        </a:solidFill>
        <a:effectLst/>
      </p:bgPr>
    </p:bg>
    <p:spTree>
      <p:nvGrpSpPr>
        <p:cNvPr id="1" name="Shape 189"/>
        <p:cNvGrpSpPr/>
        <p:nvPr/>
      </p:nvGrpSpPr>
      <p:grpSpPr>
        <a:xfrm>
          <a:off x="0" y="0"/>
          <a:ext cx="0" cy="0"/>
          <a:chOff x="0" y="0"/>
          <a:chExt cx="0" cy="0"/>
        </a:xfrm>
      </p:grpSpPr>
      <p:sp>
        <p:nvSpPr>
          <p:cNvPr id="190" name="Google Shape;190;p68"/>
          <p:cNvSpPr>
            <a:spLocks noGrp="1"/>
          </p:cNvSpPr>
          <p:nvPr>
            <p:ph type="pic" idx="2"/>
          </p:nvPr>
        </p:nvSpPr>
        <p:spPr>
          <a:xfrm>
            <a:off x="0" y="0"/>
            <a:ext cx="11836395" cy="13716000"/>
          </a:xfrm>
          <a:prstGeom prst="rect">
            <a:avLst/>
          </a:prstGeom>
          <a:noFill/>
          <a:ln>
            <a:noFill/>
          </a:ln>
        </p:spPr>
      </p:sp>
      <p:sp>
        <p:nvSpPr>
          <p:cNvPr id="191" name="Google Shape;191;p68"/>
          <p:cNvSpPr txBox="1">
            <a:spLocks noGrp="1"/>
          </p:cNvSpPr>
          <p:nvPr>
            <p:ph type="title"/>
          </p:nvPr>
        </p:nvSpPr>
        <p:spPr>
          <a:xfrm>
            <a:off x="14075862" y="3333746"/>
            <a:ext cx="8050414" cy="4219571"/>
          </a:xfrm>
          <a:prstGeom prst="rect">
            <a:avLst/>
          </a:prstGeom>
          <a:noFill/>
          <a:ln>
            <a:noFill/>
          </a:ln>
        </p:spPr>
        <p:txBody>
          <a:bodyPr spcFirstLastPara="1" wrap="square" lIns="91425" tIns="45700" rIns="91425" bIns="45700" anchor="b" anchorCtr="1">
            <a:normAutofit/>
          </a:bodyPr>
          <a:lstStyle>
            <a:lvl1pPr lvl="0" algn="ctr">
              <a:lnSpc>
                <a:spcPct val="90000"/>
              </a:lnSpc>
              <a:spcBef>
                <a:spcPts val="0"/>
              </a:spcBef>
              <a:spcAft>
                <a:spcPts val="0"/>
              </a:spcAft>
              <a:buClr>
                <a:srgbClr val="FFFFFF"/>
              </a:buClr>
              <a:buSzPts val="11999"/>
              <a:buFont typeface="Poppins"/>
              <a:buNone/>
              <a:defRPr sz="11999" b="1">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92" name="Google Shape;192;p68"/>
          <p:cNvPicPr preferRelativeResize="0"/>
          <p:nvPr/>
        </p:nvPicPr>
        <p:blipFill rotWithShape="1">
          <a:blip r:embed="rId2">
            <a:alphaModFix/>
          </a:blip>
          <a:srcRect b="14982"/>
          <a:stretch/>
        </p:blipFill>
        <p:spPr>
          <a:xfrm>
            <a:off x="0" y="9915525"/>
            <a:ext cx="7772400" cy="3800475"/>
          </a:xfrm>
          <a:prstGeom prst="rect">
            <a:avLst/>
          </a:prstGeom>
          <a:noFill/>
          <a:ln>
            <a:noFill/>
          </a:ln>
        </p:spPr>
      </p:pic>
      <p:pic>
        <p:nvPicPr>
          <p:cNvPr id="193" name="Google Shape;193;p68"/>
          <p:cNvPicPr preferRelativeResize="0"/>
          <p:nvPr/>
        </p:nvPicPr>
        <p:blipFill rotWithShape="1">
          <a:blip r:embed="rId2">
            <a:alphaModFix/>
          </a:blip>
          <a:srcRect t="14983"/>
          <a:stretch/>
        </p:blipFill>
        <p:spPr>
          <a:xfrm rot="10799991">
            <a:off x="16610011" y="9915514"/>
            <a:ext cx="7772400" cy="3800475"/>
          </a:xfrm>
          <a:prstGeom prst="rect">
            <a:avLst/>
          </a:prstGeom>
          <a:noFill/>
          <a:ln>
            <a:noFill/>
          </a:ln>
        </p:spPr>
      </p:pic>
      <p:cxnSp>
        <p:nvCxnSpPr>
          <p:cNvPr id="194" name="Google Shape;194;p68"/>
          <p:cNvCxnSpPr/>
          <p:nvPr/>
        </p:nvCxnSpPr>
        <p:spPr>
          <a:xfrm rot="10800000">
            <a:off x="11861797" y="0"/>
            <a:ext cx="0" cy="13716000"/>
          </a:xfrm>
          <a:prstGeom prst="straightConnector1">
            <a:avLst/>
          </a:prstGeom>
          <a:noFill/>
          <a:ln w="76175" cap="flat" cmpd="sng">
            <a:solidFill>
              <a:srgbClr val="CAAE60"/>
            </a:solidFill>
            <a:prstDash val="solid"/>
            <a:miter lim="8000"/>
            <a:headEnd type="none" w="sm" len="sm"/>
            <a:tailEnd type="none" w="sm" len="sm"/>
          </a:ln>
        </p:spPr>
      </p:cxnSp>
      <p:sp>
        <p:nvSpPr>
          <p:cNvPr id="195" name="Google Shape;195;p68"/>
          <p:cNvSpPr/>
          <p:nvPr/>
        </p:nvSpPr>
        <p:spPr>
          <a:xfrm>
            <a:off x="12928601" y="2657484"/>
            <a:ext cx="10344945" cy="1031872"/>
          </a:xfrm>
          <a:custGeom>
            <a:avLst/>
            <a:gdLst/>
            <a:ahLst/>
            <a:cxnLst/>
            <a:rect l="l" t="t" r="r" b="b"/>
            <a:pathLst>
              <a:path w="4714875" h="914400" extrusionOk="0">
                <a:moveTo>
                  <a:pt x="0" y="742950"/>
                </a:moveTo>
                <a:lnTo>
                  <a:pt x="0" y="0"/>
                </a:lnTo>
                <a:lnTo>
                  <a:pt x="4714875" y="0"/>
                </a:lnTo>
                <a:lnTo>
                  <a:pt x="4714875" y="914400"/>
                </a:lnTo>
              </a:path>
            </a:pathLst>
          </a:custGeom>
          <a:noFill/>
          <a:ln w="28575" cap="flat" cmpd="sng">
            <a:solidFill>
              <a:srgbClr val="CAAE60"/>
            </a:solidFill>
            <a:prstDash val="solid"/>
            <a:miter lim="8000"/>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96" name="Google Shape;196;p68"/>
          <p:cNvSpPr/>
          <p:nvPr/>
        </p:nvSpPr>
        <p:spPr>
          <a:xfrm rot="10800000" flipH="1">
            <a:off x="12928601" y="7162806"/>
            <a:ext cx="10344945" cy="1031872"/>
          </a:xfrm>
          <a:custGeom>
            <a:avLst/>
            <a:gdLst/>
            <a:ahLst/>
            <a:cxnLst/>
            <a:rect l="l" t="t" r="r" b="b"/>
            <a:pathLst>
              <a:path w="4714875" h="914400" extrusionOk="0">
                <a:moveTo>
                  <a:pt x="0" y="742950"/>
                </a:moveTo>
                <a:lnTo>
                  <a:pt x="0" y="0"/>
                </a:lnTo>
                <a:lnTo>
                  <a:pt x="4714875" y="0"/>
                </a:lnTo>
                <a:lnTo>
                  <a:pt x="4714875" y="914400"/>
                </a:lnTo>
              </a:path>
            </a:pathLst>
          </a:custGeom>
          <a:noFill/>
          <a:ln w="28575" cap="flat" cmpd="sng">
            <a:solidFill>
              <a:srgbClr val="CAAE60"/>
            </a:solidFill>
            <a:prstDash val="solid"/>
            <a:miter lim="8000"/>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197" name="Google Shape;197;p68"/>
          <p:cNvPicPr preferRelativeResize="0"/>
          <p:nvPr/>
        </p:nvPicPr>
        <p:blipFill rotWithShape="1">
          <a:blip r:embed="rId3">
            <a:alphaModFix/>
          </a:blip>
          <a:srcRect/>
          <a:stretch/>
        </p:blipFill>
        <p:spPr>
          <a:xfrm>
            <a:off x="14270830" y="11350620"/>
            <a:ext cx="7677146" cy="1082677"/>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9_Quote &amp; Image Slide">
  <p:cSld name="9_Quote &amp; Image Slide">
    <p:bg>
      <p:bgPr>
        <a:solidFill>
          <a:srgbClr val="08203C"/>
        </a:solidFill>
        <a:effectLst/>
      </p:bgPr>
    </p:bg>
    <p:spTree>
      <p:nvGrpSpPr>
        <p:cNvPr id="1" name="Shape 198"/>
        <p:cNvGrpSpPr/>
        <p:nvPr/>
      </p:nvGrpSpPr>
      <p:grpSpPr>
        <a:xfrm>
          <a:off x="0" y="0"/>
          <a:ext cx="0" cy="0"/>
          <a:chOff x="0" y="0"/>
          <a:chExt cx="0" cy="0"/>
        </a:xfrm>
      </p:grpSpPr>
      <p:sp>
        <p:nvSpPr>
          <p:cNvPr id="199" name="Google Shape;199;p69"/>
          <p:cNvSpPr/>
          <p:nvPr/>
        </p:nvSpPr>
        <p:spPr>
          <a:xfrm>
            <a:off x="0" y="0"/>
            <a:ext cx="24382411" cy="485775"/>
          </a:xfrm>
          <a:prstGeom prst="rect">
            <a:avLst/>
          </a:prstGeom>
          <a:solidFill>
            <a:srgbClr val="CAAE60"/>
          </a:solidFill>
          <a:ln w="12700" cap="flat" cmpd="sng">
            <a:solidFill>
              <a:srgbClr val="CAAE60"/>
            </a:solidFill>
            <a:prstDash val="solid"/>
            <a:miter lim="8000"/>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00" name="Google Shape;200;p69"/>
          <p:cNvSpPr/>
          <p:nvPr/>
        </p:nvSpPr>
        <p:spPr>
          <a:xfrm>
            <a:off x="0" y="10248896"/>
            <a:ext cx="6457949" cy="3486149"/>
          </a:xfrm>
          <a:custGeom>
            <a:avLst/>
            <a:gdLst/>
            <a:ahLst/>
            <a:cxnLst/>
            <a:rect l="l" t="t" r="r" b="b"/>
            <a:pathLst>
              <a:path w="6457950" h="3486150" extrusionOk="0">
                <a:moveTo>
                  <a:pt x="0" y="0"/>
                </a:moveTo>
                <a:lnTo>
                  <a:pt x="0" y="3486150"/>
                </a:lnTo>
                <a:lnTo>
                  <a:pt x="6457950" y="3486150"/>
                </a:lnTo>
                <a:lnTo>
                  <a:pt x="0" y="0"/>
                </a:lnTo>
                <a:close/>
              </a:path>
            </a:pathLst>
          </a:custGeom>
          <a:solidFill>
            <a:srgbClr val="0E4D6E"/>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201" name="Google Shape;201;p69"/>
          <p:cNvPicPr preferRelativeResize="0"/>
          <p:nvPr/>
        </p:nvPicPr>
        <p:blipFill rotWithShape="1">
          <a:blip r:embed="rId2">
            <a:alphaModFix/>
          </a:blip>
          <a:srcRect b="14982"/>
          <a:stretch/>
        </p:blipFill>
        <p:spPr>
          <a:xfrm>
            <a:off x="0" y="9915525"/>
            <a:ext cx="7772400" cy="3800475"/>
          </a:xfrm>
          <a:prstGeom prst="rect">
            <a:avLst/>
          </a:prstGeom>
          <a:noFill/>
          <a:ln>
            <a:noFill/>
          </a:ln>
        </p:spPr>
      </p:pic>
      <p:pic>
        <p:nvPicPr>
          <p:cNvPr id="202" name="Google Shape;202;p69"/>
          <p:cNvPicPr preferRelativeResize="0"/>
          <p:nvPr/>
        </p:nvPicPr>
        <p:blipFill rotWithShape="1">
          <a:blip r:embed="rId3">
            <a:alphaModFix/>
          </a:blip>
          <a:srcRect/>
          <a:stretch/>
        </p:blipFill>
        <p:spPr>
          <a:xfrm>
            <a:off x="685800" y="12458700"/>
            <a:ext cx="2724143" cy="384176"/>
          </a:xfrm>
          <a:prstGeom prst="rect">
            <a:avLst/>
          </a:prstGeom>
          <a:noFill/>
          <a:ln>
            <a:noFill/>
          </a:ln>
        </p:spPr>
      </p:pic>
      <p:grpSp>
        <p:nvGrpSpPr>
          <p:cNvPr id="203" name="Google Shape;203;p69"/>
          <p:cNvGrpSpPr/>
          <p:nvPr/>
        </p:nvGrpSpPr>
        <p:grpSpPr>
          <a:xfrm>
            <a:off x="8458200" y="1352269"/>
            <a:ext cx="15930566" cy="11058808"/>
            <a:chOff x="8458200" y="1352269"/>
            <a:chExt cx="15930566" cy="11058808"/>
          </a:xfrm>
        </p:grpSpPr>
        <p:sp>
          <p:nvSpPr>
            <p:cNvPr id="204" name="Google Shape;204;p69"/>
            <p:cNvSpPr/>
            <p:nvPr/>
          </p:nvSpPr>
          <p:spPr>
            <a:xfrm flipH="1">
              <a:off x="13326465" y="2681057"/>
              <a:ext cx="8649382" cy="1502350"/>
            </a:xfrm>
            <a:custGeom>
              <a:avLst/>
              <a:gdLst/>
              <a:ahLst/>
              <a:cxnLst/>
              <a:rect l="l" t="t" r="r" b="b"/>
              <a:pathLst>
                <a:path w="7239424" h="1257446" extrusionOk="0">
                  <a:moveTo>
                    <a:pt x="6622453" y="1039550"/>
                  </a:moveTo>
                  <a:lnTo>
                    <a:pt x="6622453" y="1257447"/>
                  </a:lnTo>
                  <a:lnTo>
                    <a:pt x="7239425" y="626454"/>
                  </a:lnTo>
                  <a:lnTo>
                    <a:pt x="6622453" y="0"/>
                  </a:lnTo>
                  <a:lnTo>
                    <a:pt x="6622453" y="217897"/>
                  </a:lnTo>
                  <a:lnTo>
                    <a:pt x="0" y="217897"/>
                  </a:lnTo>
                  <a:lnTo>
                    <a:pt x="0" y="1039550"/>
                  </a:lnTo>
                  <a:lnTo>
                    <a:pt x="6622453" y="103955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5" name="Google Shape;205;p69"/>
            <p:cNvSpPr/>
            <p:nvPr/>
          </p:nvSpPr>
          <p:spPr>
            <a:xfrm flipH="1">
              <a:off x="10934751" y="4405780"/>
              <a:ext cx="11041087" cy="1507772"/>
            </a:xfrm>
            <a:custGeom>
              <a:avLst/>
              <a:gdLst/>
              <a:ahLst/>
              <a:cxnLst/>
              <a:rect l="l" t="t" r="r" b="b"/>
              <a:pathLst>
                <a:path w="9241252" h="1261986" extrusionOk="0">
                  <a:moveTo>
                    <a:pt x="8624280" y="1044090"/>
                  </a:moveTo>
                  <a:lnTo>
                    <a:pt x="8624280" y="1261987"/>
                  </a:lnTo>
                  <a:lnTo>
                    <a:pt x="9241252" y="630993"/>
                  </a:lnTo>
                  <a:lnTo>
                    <a:pt x="8624280" y="0"/>
                  </a:lnTo>
                  <a:lnTo>
                    <a:pt x="8624280" y="217897"/>
                  </a:lnTo>
                  <a:lnTo>
                    <a:pt x="0" y="217897"/>
                  </a:lnTo>
                  <a:lnTo>
                    <a:pt x="0" y="1044090"/>
                  </a:lnTo>
                  <a:lnTo>
                    <a:pt x="8624280" y="104409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6" name="Google Shape;206;p69"/>
            <p:cNvSpPr/>
            <p:nvPr/>
          </p:nvSpPr>
          <p:spPr>
            <a:xfrm flipH="1">
              <a:off x="8458200" y="6130494"/>
              <a:ext cx="13517648" cy="1507772"/>
            </a:xfrm>
            <a:custGeom>
              <a:avLst/>
              <a:gdLst/>
              <a:ahLst/>
              <a:cxnLst/>
              <a:rect l="l" t="t" r="r" b="b"/>
              <a:pathLst>
                <a:path w="11314097" h="1261986" extrusionOk="0">
                  <a:moveTo>
                    <a:pt x="11314098" y="630993"/>
                  </a:moveTo>
                  <a:lnTo>
                    <a:pt x="10697126" y="0"/>
                  </a:lnTo>
                  <a:lnTo>
                    <a:pt x="10697126" y="217897"/>
                  </a:lnTo>
                  <a:lnTo>
                    <a:pt x="0" y="217897"/>
                  </a:lnTo>
                  <a:lnTo>
                    <a:pt x="0" y="1044089"/>
                  </a:lnTo>
                  <a:lnTo>
                    <a:pt x="10697126" y="1044089"/>
                  </a:lnTo>
                  <a:lnTo>
                    <a:pt x="10697126" y="1261987"/>
                  </a:lnTo>
                  <a:lnTo>
                    <a:pt x="11314098" y="63099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7" name="Google Shape;207;p69"/>
            <p:cNvSpPr/>
            <p:nvPr/>
          </p:nvSpPr>
          <p:spPr>
            <a:xfrm flipH="1">
              <a:off x="13326465" y="9579931"/>
              <a:ext cx="8649382" cy="1507772"/>
            </a:xfrm>
            <a:custGeom>
              <a:avLst/>
              <a:gdLst/>
              <a:ahLst/>
              <a:cxnLst/>
              <a:rect l="l" t="t" r="r" b="b"/>
              <a:pathLst>
                <a:path w="7239424" h="1261986" extrusionOk="0">
                  <a:moveTo>
                    <a:pt x="6622453" y="217897"/>
                  </a:moveTo>
                  <a:lnTo>
                    <a:pt x="6622453" y="0"/>
                  </a:lnTo>
                  <a:lnTo>
                    <a:pt x="7239425" y="630993"/>
                  </a:lnTo>
                  <a:lnTo>
                    <a:pt x="6622453" y="1261987"/>
                  </a:lnTo>
                  <a:lnTo>
                    <a:pt x="6622453" y="1044089"/>
                  </a:lnTo>
                  <a:lnTo>
                    <a:pt x="0" y="1044089"/>
                  </a:lnTo>
                  <a:lnTo>
                    <a:pt x="0" y="217897"/>
                  </a:lnTo>
                  <a:lnTo>
                    <a:pt x="6622453" y="21789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8" name="Google Shape;208;p69"/>
            <p:cNvSpPr/>
            <p:nvPr/>
          </p:nvSpPr>
          <p:spPr>
            <a:xfrm flipH="1">
              <a:off x="10934751" y="7855217"/>
              <a:ext cx="11041087" cy="1507772"/>
            </a:xfrm>
            <a:custGeom>
              <a:avLst/>
              <a:gdLst/>
              <a:ahLst/>
              <a:cxnLst/>
              <a:rect l="l" t="t" r="r" b="b"/>
              <a:pathLst>
                <a:path w="9241252" h="1261986" extrusionOk="0">
                  <a:moveTo>
                    <a:pt x="8624280" y="217897"/>
                  </a:moveTo>
                  <a:lnTo>
                    <a:pt x="8624280" y="0"/>
                  </a:lnTo>
                  <a:lnTo>
                    <a:pt x="9241252" y="630993"/>
                  </a:lnTo>
                  <a:lnTo>
                    <a:pt x="8624280" y="1261987"/>
                  </a:lnTo>
                  <a:lnTo>
                    <a:pt x="8624280" y="1044090"/>
                  </a:lnTo>
                  <a:lnTo>
                    <a:pt x="0" y="1044090"/>
                  </a:lnTo>
                  <a:lnTo>
                    <a:pt x="0" y="217897"/>
                  </a:lnTo>
                  <a:lnTo>
                    <a:pt x="8624280" y="21789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9" name="Google Shape;209;p69"/>
            <p:cNvSpPr/>
            <p:nvPr/>
          </p:nvSpPr>
          <p:spPr>
            <a:xfrm flipH="1">
              <a:off x="21975848" y="1352269"/>
              <a:ext cx="2412918" cy="2570808"/>
            </a:xfrm>
            <a:custGeom>
              <a:avLst/>
              <a:gdLst/>
              <a:ahLst/>
              <a:cxnLst/>
              <a:rect l="l" t="t" r="r" b="b"/>
              <a:pathLst>
                <a:path w="2019582" h="2151732" extrusionOk="0">
                  <a:moveTo>
                    <a:pt x="2019582" y="2151733"/>
                  </a:moveTo>
                  <a:lnTo>
                    <a:pt x="2019582" y="1330079"/>
                  </a:lnTo>
                  <a:lnTo>
                    <a:pt x="0" y="0"/>
                  </a:lnTo>
                  <a:lnTo>
                    <a:pt x="0" y="1302842"/>
                  </a:lnTo>
                  <a:lnTo>
                    <a:pt x="2019582" y="2151733"/>
                  </a:lnTo>
                  <a:close/>
                </a:path>
              </a:pathLst>
            </a:custGeom>
            <a:solidFill>
              <a:srgbClr val="C1BEB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0" name="Google Shape;210;p69"/>
            <p:cNvSpPr/>
            <p:nvPr/>
          </p:nvSpPr>
          <p:spPr>
            <a:xfrm flipH="1">
              <a:off x="21975848" y="3727825"/>
              <a:ext cx="2412918" cy="1925388"/>
            </a:xfrm>
            <a:custGeom>
              <a:avLst/>
              <a:gdLst/>
              <a:ahLst/>
              <a:cxnLst/>
              <a:rect l="l" t="t" r="r" b="b"/>
              <a:pathLst>
                <a:path w="2019582" h="1611529" extrusionOk="0">
                  <a:moveTo>
                    <a:pt x="2019582" y="1611530"/>
                  </a:moveTo>
                  <a:lnTo>
                    <a:pt x="2019582" y="785337"/>
                  </a:lnTo>
                  <a:lnTo>
                    <a:pt x="0" y="0"/>
                  </a:lnTo>
                  <a:lnTo>
                    <a:pt x="0" y="1330079"/>
                  </a:lnTo>
                  <a:lnTo>
                    <a:pt x="2019582" y="1611530"/>
                  </a:lnTo>
                  <a:close/>
                </a:path>
              </a:pathLst>
            </a:custGeom>
            <a:solidFill>
              <a:srgbClr val="C1BEB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1" name="Google Shape;211;p69"/>
            <p:cNvSpPr/>
            <p:nvPr/>
          </p:nvSpPr>
          <p:spPr>
            <a:xfrm flipH="1">
              <a:off x="21975848" y="9840269"/>
              <a:ext cx="2412918" cy="2570808"/>
            </a:xfrm>
            <a:custGeom>
              <a:avLst/>
              <a:gdLst/>
              <a:ahLst/>
              <a:cxnLst/>
              <a:rect l="l" t="t" r="r" b="b"/>
              <a:pathLst>
                <a:path w="2019582" h="2151732" extrusionOk="0">
                  <a:moveTo>
                    <a:pt x="2019582" y="826193"/>
                  </a:moveTo>
                  <a:lnTo>
                    <a:pt x="2019582" y="0"/>
                  </a:lnTo>
                  <a:lnTo>
                    <a:pt x="0" y="848891"/>
                  </a:lnTo>
                  <a:lnTo>
                    <a:pt x="0" y="2151733"/>
                  </a:lnTo>
                  <a:lnTo>
                    <a:pt x="2019582" y="826193"/>
                  </a:lnTo>
                  <a:close/>
                </a:path>
              </a:pathLst>
            </a:custGeom>
            <a:solidFill>
              <a:srgbClr val="C1BEB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2" name="Google Shape;212;p69"/>
            <p:cNvSpPr/>
            <p:nvPr/>
          </p:nvSpPr>
          <p:spPr>
            <a:xfrm flipH="1">
              <a:off x="21975848" y="8115546"/>
              <a:ext cx="2412918" cy="1925388"/>
            </a:xfrm>
            <a:custGeom>
              <a:avLst/>
              <a:gdLst/>
              <a:ahLst/>
              <a:cxnLst/>
              <a:rect l="l" t="t" r="r" b="b"/>
              <a:pathLst>
                <a:path w="2019582" h="1611529" extrusionOk="0">
                  <a:moveTo>
                    <a:pt x="2019582" y="826193"/>
                  </a:moveTo>
                  <a:lnTo>
                    <a:pt x="2019582" y="0"/>
                  </a:lnTo>
                  <a:lnTo>
                    <a:pt x="0" y="276911"/>
                  </a:lnTo>
                  <a:lnTo>
                    <a:pt x="0" y="1611530"/>
                  </a:lnTo>
                  <a:lnTo>
                    <a:pt x="2019582" y="826193"/>
                  </a:lnTo>
                  <a:close/>
                </a:path>
              </a:pathLst>
            </a:custGeom>
            <a:solidFill>
              <a:srgbClr val="C1BEB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3" name="Google Shape;213;p69"/>
            <p:cNvSpPr/>
            <p:nvPr/>
          </p:nvSpPr>
          <p:spPr>
            <a:xfrm flipH="1">
              <a:off x="21975848" y="6141348"/>
              <a:ext cx="2412918" cy="1442685"/>
            </a:xfrm>
            <a:custGeom>
              <a:avLst/>
              <a:gdLst/>
              <a:ahLst/>
              <a:cxnLst/>
              <a:rect l="l" t="t" r="r" b="b"/>
              <a:pathLst>
                <a:path w="2019582" h="1207512" extrusionOk="0">
                  <a:moveTo>
                    <a:pt x="2019582" y="1035010"/>
                  </a:moveTo>
                  <a:lnTo>
                    <a:pt x="2019582" y="208818"/>
                  </a:lnTo>
                  <a:lnTo>
                    <a:pt x="0" y="0"/>
                  </a:lnTo>
                  <a:lnTo>
                    <a:pt x="0" y="1207512"/>
                  </a:lnTo>
                  <a:lnTo>
                    <a:pt x="2019582" y="1035010"/>
                  </a:lnTo>
                  <a:close/>
                </a:path>
              </a:pathLst>
            </a:custGeom>
            <a:solidFill>
              <a:srgbClr val="C1BEB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14" name="Google Shape;214;p69"/>
          <p:cNvSpPr/>
          <p:nvPr/>
        </p:nvSpPr>
        <p:spPr>
          <a:xfrm>
            <a:off x="11429204" y="2637669"/>
            <a:ext cx="1524003" cy="1524003"/>
          </a:xfrm>
          <a:custGeom>
            <a:avLst/>
            <a:gdLst/>
            <a:ahLst/>
            <a:cxnLst/>
            <a:rect l="l" t="t" r="r" b="b"/>
            <a:pathLst>
              <a:path w="120000" h="120000" extrusionOk="0">
                <a:moveTo>
                  <a:pt x="0" y="60000"/>
                </a:moveTo>
                <a:lnTo>
                  <a:pt x="0" y="60000"/>
                </a:lnTo>
                <a:cubicBezTo>
                  <a:pt x="0" y="26863"/>
                  <a:pt x="26863" y="0"/>
                  <a:pt x="60000" y="0"/>
                </a:cubicBezTo>
                <a:cubicBezTo>
                  <a:pt x="93137" y="0"/>
                  <a:pt x="120000" y="26863"/>
                  <a:pt x="120000" y="60000"/>
                </a:cubicBezTo>
                <a:cubicBezTo>
                  <a:pt x="120000" y="93137"/>
                  <a:pt x="93137" y="120000"/>
                  <a:pt x="60000" y="120000"/>
                </a:cubicBezTo>
                <a:cubicBezTo>
                  <a:pt x="26863" y="120000"/>
                  <a:pt x="0" y="93137"/>
                  <a:pt x="0" y="60000"/>
                </a:cubicBezTo>
                <a:close/>
              </a:path>
            </a:pathLst>
          </a:custGeom>
          <a:solidFill>
            <a:srgbClr val="CAAE60"/>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15" name="Google Shape;215;p69"/>
          <p:cNvSpPr/>
          <p:nvPr/>
        </p:nvSpPr>
        <p:spPr>
          <a:xfrm>
            <a:off x="9137654" y="4409008"/>
            <a:ext cx="1524003" cy="1524003"/>
          </a:xfrm>
          <a:custGeom>
            <a:avLst/>
            <a:gdLst/>
            <a:ahLst/>
            <a:cxnLst/>
            <a:rect l="l" t="t" r="r" b="b"/>
            <a:pathLst>
              <a:path w="120000" h="120000" extrusionOk="0">
                <a:moveTo>
                  <a:pt x="0" y="60000"/>
                </a:moveTo>
                <a:lnTo>
                  <a:pt x="0" y="60000"/>
                </a:lnTo>
                <a:cubicBezTo>
                  <a:pt x="0" y="26863"/>
                  <a:pt x="26863" y="0"/>
                  <a:pt x="60000" y="0"/>
                </a:cubicBezTo>
                <a:cubicBezTo>
                  <a:pt x="93137" y="0"/>
                  <a:pt x="120000" y="26863"/>
                  <a:pt x="120000" y="60000"/>
                </a:cubicBezTo>
                <a:cubicBezTo>
                  <a:pt x="120000" y="93137"/>
                  <a:pt x="93137" y="120000"/>
                  <a:pt x="60000" y="120000"/>
                </a:cubicBezTo>
                <a:cubicBezTo>
                  <a:pt x="26863" y="120000"/>
                  <a:pt x="0" y="93137"/>
                  <a:pt x="0" y="60000"/>
                </a:cubicBezTo>
                <a:close/>
              </a:path>
            </a:pathLst>
          </a:custGeom>
          <a:solidFill>
            <a:srgbClr val="CAAE60"/>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16" name="Google Shape;216;p69"/>
          <p:cNvSpPr/>
          <p:nvPr/>
        </p:nvSpPr>
        <p:spPr>
          <a:xfrm>
            <a:off x="6648446" y="6170206"/>
            <a:ext cx="1524003" cy="1524003"/>
          </a:xfrm>
          <a:custGeom>
            <a:avLst/>
            <a:gdLst/>
            <a:ahLst/>
            <a:cxnLst/>
            <a:rect l="l" t="t" r="r" b="b"/>
            <a:pathLst>
              <a:path w="120000" h="120000" extrusionOk="0">
                <a:moveTo>
                  <a:pt x="0" y="60000"/>
                </a:moveTo>
                <a:lnTo>
                  <a:pt x="0" y="60000"/>
                </a:lnTo>
                <a:cubicBezTo>
                  <a:pt x="0" y="26863"/>
                  <a:pt x="26863" y="0"/>
                  <a:pt x="60000" y="0"/>
                </a:cubicBezTo>
                <a:cubicBezTo>
                  <a:pt x="93137" y="0"/>
                  <a:pt x="120000" y="26863"/>
                  <a:pt x="120000" y="60000"/>
                </a:cubicBezTo>
                <a:cubicBezTo>
                  <a:pt x="120000" y="93137"/>
                  <a:pt x="93137" y="120000"/>
                  <a:pt x="60000" y="120000"/>
                </a:cubicBezTo>
                <a:cubicBezTo>
                  <a:pt x="26863" y="120000"/>
                  <a:pt x="0" y="93137"/>
                  <a:pt x="0" y="60000"/>
                </a:cubicBezTo>
                <a:close/>
              </a:path>
            </a:pathLst>
          </a:custGeom>
          <a:solidFill>
            <a:srgbClr val="CAAE60"/>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17" name="Google Shape;217;p69"/>
          <p:cNvSpPr/>
          <p:nvPr/>
        </p:nvSpPr>
        <p:spPr>
          <a:xfrm>
            <a:off x="9137654" y="7856625"/>
            <a:ext cx="1524003" cy="1524003"/>
          </a:xfrm>
          <a:custGeom>
            <a:avLst/>
            <a:gdLst/>
            <a:ahLst/>
            <a:cxnLst/>
            <a:rect l="l" t="t" r="r" b="b"/>
            <a:pathLst>
              <a:path w="120000" h="120000" extrusionOk="0">
                <a:moveTo>
                  <a:pt x="0" y="60000"/>
                </a:moveTo>
                <a:lnTo>
                  <a:pt x="0" y="60000"/>
                </a:lnTo>
                <a:cubicBezTo>
                  <a:pt x="0" y="26863"/>
                  <a:pt x="26863" y="0"/>
                  <a:pt x="60000" y="0"/>
                </a:cubicBezTo>
                <a:cubicBezTo>
                  <a:pt x="93137" y="0"/>
                  <a:pt x="120000" y="26863"/>
                  <a:pt x="120000" y="60000"/>
                </a:cubicBezTo>
                <a:cubicBezTo>
                  <a:pt x="120000" y="93137"/>
                  <a:pt x="93137" y="120000"/>
                  <a:pt x="60000" y="120000"/>
                </a:cubicBezTo>
                <a:cubicBezTo>
                  <a:pt x="26863" y="120000"/>
                  <a:pt x="0" y="93137"/>
                  <a:pt x="0" y="60000"/>
                </a:cubicBezTo>
                <a:close/>
              </a:path>
            </a:pathLst>
          </a:custGeom>
          <a:solidFill>
            <a:srgbClr val="CAAE60"/>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18" name="Google Shape;218;p69"/>
          <p:cNvSpPr/>
          <p:nvPr/>
        </p:nvSpPr>
        <p:spPr>
          <a:xfrm>
            <a:off x="11505410" y="9601666"/>
            <a:ext cx="1524003" cy="1524003"/>
          </a:xfrm>
          <a:custGeom>
            <a:avLst/>
            <a:gdLst/>
            <a:ahLst/>
            <a:cxnLst/>
            <a:rect l="l" t="t" r="r" b="b"/>
            <a:pathLst>
              <a:path w="120000" h="120000" extrusionOk="0">
                <a:moveTo>
                  <a:pt x="0" y="60000"/>
                </a:moveTo>
                <a:lnTo>
                  <a:pt x="0" y="60000"/>
                </a:lnTo>
                <a:cubicBezTo>
                  <a:pt x="0" y="26863"/>
                  <a:pt x="26863" y="0"/>
                  <a:pt x="60000" y="0"/>
                </a:cubicBezTo>
                <a:cubicBezTo>
                  <a:pt x="93137" y="0"/>
                  <a:pt x="120000" y="26863"/>
                  <a:pt x="120000" y="60000"/>
                </a:cubicBezTo>
                <a:cubicBezTo>
                  <a:pt x="120000" y="93137"/>
                  <a:pt x="93137" y="120000"/>
                  <a:pt x="60000" y="120000"/>
                </a:cubicBezTo>
                <a:cubicBezTo>
                  <a:pt x="26863" y="120000"/>
                  <a:pt x="0" y="93137"/>
                  <a:pt x="0" y="60000"/>
                </a:cubicBezTo>
                <a:close/>
              </a:path>
            </a:pathLst>
          </a:custGeom>
          <a:solidFill>
            <a:srgbClr val="CAAE60"/>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19" name="Google Shape;219;p69"/>
          <p:cNvSpPr txBox="1">
            <a:spLocks noGrp="1"/>
          </p:cNvSpPr>
          <p:nvPr>
            <p:ph type="body" idx="1"/>
          </p:nvPr>
        </p:nvSpPr>
        <p:spPr>
          <a:xfrm>
            <a:off x="5730663" y="3017007"/>
            <a:ext cx="5313249" cy="906060"/>
          </a:xfrm>
          <a:prstGeom prst="rect">
            <a:avLst/>
          </a:prstGeom>
          <a:noFill/>
          <a:ln>
            <a:noFill/>
          </a:ln>
        </p:spPr>
        <p:txBody>
          <a:bodyPr spcFirstLastPara="1" wrap="square" lIns="91425" tIns="45700" rIns="91425" bIns="45700" anchor="ctr" anchorCtr="0">
            <a:noAutofit/>
          </a:bodyPr>
          <a:lstStyle>
            <a:lvl1pPr marL="457200" lvl="0" indent="-228600" algn="r">
              <a:lnSpc>
                <a:spcPct val="90000"/>
              </a:lnSpc>
              <a:spcBef>
                <a:spcPts val="2000"/>
              </a:spcBef>
              <a:spcAft>
                <a:spcPts val="0"/>
              </a:spcAft>
              <a:buClr>
                <a:srgbClr val="FFFFFF"/>
              </a:buClr>
              <a:buSzPts val="2000"/>
              <a:buNone/>
              <a:defRPr sz="2000">
                <a:solidFill>
                  <a:srgbClr val="FFFFFF"/>
                </a:solidFill>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0" name="Google Shape;220;p69"/>
          <p:cNvSpPr txBox="1">
            <a:spLocks noGrp="1"/>
          </p:cNvSpPr>
          <p:nvPr>
            <p:ph type="body" idx="2"/>
          </p:nvPr>
        </p:nvSpPr>
        <p:spPr>
          <a:xfrm>
            <a:off x="3409943" y="4747153"/>
            <a:ext cx="5313249" cy="906060"/>
          </a:xfrm>
          <a:prstGeom prst="rect">
            <a:avLst/>
          </a:prstGeom>
          <a:noFill/>
          <a:ln>
            <a:noFill/>
          </a:ln>
        </p:spPr>
        <p:txBody>
          <a:bodyPr spcFirstLastPara="1" wrap="square" lIns="91425" tIns="45700" rIns="91425" bIns="45700" anchor="ctr" anchorCtr="0">
            <a:noAutofit/>
          </a:bodyPr>
          <a:lstStyle>
            <a:lvl1pPr marL="457200" lvl="0" indent="-228600" algn="r">
              <a:lnSpc>
                <a:spcPct val="90000"/>
              </a:lnSpc>
              <a:spcBef>
                <a:spcPts val="2000"/>
              </a:spcBef>
              <a:spcAft>
                <a:spcPts val="0"/>
              </a:spcAft>
              <a:buClr>
                <a:srgbClr val="FFFFFF"/>
              </a:buClr>
              <a:buSzPts val="2000"/>
              <a:buNone/>
              <a:defRPr sz="2000">
                <a:solidFill>
                  <a:srgbClr val="FFFFFF"/>
                </a:solidFill>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1" name="Google Shape;221;p69"/>
          <p:cNvSpPr txBox="1">
            <a:spLocks noGrp="1"/>
          </p:cNvSpPr>
          <p:nvPr>
            <p:ph type="body" idx="3"/>
          </p:nvPr>
        </p:nvSpPr>
        <p:spPr>
          <a:xfrm>
            <a:off x="1039078" y="6548365"/>
            <a:ext cx="5313249" cy="906060"/>
          </a:xfrm>
          <a:prstGeom prst="rect">
            <a:avLst/>
          </a:prstGeom>
          <a:noFill/>
          <a:ln>
            <a:noFill/>
          </a:ln>
        </p:spPr>
        <p:txBody>
          <a:bodyPr spcFirstLastPara="1" wrap="square" lIns="91425" tIns="45700" rIns="91425" bIns="45700" anchor="ctr" anchorCtr="0">
            <a:noAutofit/>
          </a:bodyPr>
          <a:lstStyle>
            <a:lvl1pPr marL="457200" lvl="0" indent="-228600" algn="r">
              <a:lnSpc>
                <a:spcPct val="90000"/>
              </a:lnSpc>
              <a:spcBef>
                <a:spcPts val="2000"/>
              </a:spcBef>
              <a:spcAft>
                <a:spcPts val="0"/>
              </a:spcAft>
              <a:buClr>
                <a:srgbClr val="FFFFFF"/>
              </a:buClr>
              <a:buSzPts val="2000"/>
              <a:buNone/>
              <a:defRPr sz="2000">
                <a:solidFill>
                  <a:srgbClr val="FFFFFF"/>
                </a:solidFill>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2" name="Google Shape;222;p69"/>
          <p:cNvSpPr txBox="1">
            <a:spLocks noGrp="1"/>
          </p:cNvSpPr>
          <p:nvPr>
            <p:ph type="body" idx="4"/>
          </p:nvPr>
        </p:nvSpPr>
        <p:spPr>
          <a:xfrm>
            <a:off x="3511542" y="8291322"/>
            <a:ext cx="5313249" cy="906060"/>
          </a:xfrm>
          <a:prstGeom prst="rect">
            <a:avLst/>
          </a:prstGeom>
          <a:noFill/>
          <a:ln>
            <a:noFill/>
          </a:ln>
        </p:spPr>
        <p:txBody>
          <a:bodyPr spcFirstLastPara="1" wrap="square" lIns="91425" tIns="45700" rIns="91425" bIns="45700" anchor="ctr" anchorCtr="0">
            <a:noAutofit/>
          </a:bodyPr>
          <a:lstStyle>
            <a:lvl1pPr marL="457200" lvl="0" indent="-228600" algn="r">
              <a:lnSpc>
                <a:spcPct val="90000"/>
              </a:lnSpc>
              <a:spcBef>
                <a:spcPts val="2000"/>
              </a:spcBef>
              <a:spcAft>
                <a:spcPts val="0"/>
              </a:spcAft>
              <a:buClr>
                <a:srgbClr val="FFFFFF"/>
              </a:buClr>
              <a:buSzPts val="2000"/>
              <a:buNone/>
              <a:defRPr sz="2000">
                <a:solidFill>
                  <a:srgbClr val="FFFFFF"/>
                </a:solidFill>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3" name="Google Shape;223;p69"/>
          <p:cNvSpPr txBox="1">
            <a:spLocks noGrp="1"/>
          </p:cNvSpPr>
          <p:nvPr>
            <p:ph type="body" idx="5"/>
          </p:nvPr>
        </p:nvSpPr>
        <p:spPr>
          <a:xfrm>
            <a:off x="5920502" y="10040944"/>
            <a:ext cx="5313249" cy="906060"/>
          </a:xfrm>
          <a:prstGeom prst="rect">
            <a:avLst/>
          </a:prstGeom>
          <a:noFill/>
          <a:ln>
            <a:noFill/>
          </a:ln>
        </p:spPr>
        <p:txBody>
          <a:bodyPr spcFirstLastPara="1" wrap="square" lIns="91425" tIns="45700" rIns="91425" bIns="45700" anchor="ctr" anchorCtr="0">
            <a:noAutofit/>
          </a:bodyPr>
          <a:lstStyle>
            <a:lvl1pPr marL="457200" lvl="0" indent="-228600" algn="r">
              <a:lnSpc>
                <a:spcPct val="90000"/>
              </a:lnSpc>
              <a:spcBef>
                <a:spcPts val="2000"/>
              </a:spcBef>
              <a:spcAft>
                <a:spcPts val="0"/>
              </a:spcAft>
              <a:buClr>
                <a:srgbClr val="FFFFFF"/>
              </a:buClr>
              <a:buSzPts val="2000"/>
              <a:buNone/>
              <a:defRPr sz="2000">
                <a:solidFill>
                  <a:srgbClr val="FFFFFF"/>
                </a:solidFill>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1_Quote &amp; Image Slide">
  <p:cSld name="11_Quote &amp; Image Slide">
    <p:bg>
      <p:bgPr>
        <a:solidFill>
          <a:srgbClr val="FFFFFF"/>
        </a:solidFill>
        <a:effectLst/>
      </p:bgPr>
    </p:bg>
    <p:spTree>
      <p:nvGrpSpPr>
        <p:cNvPr id="1" name="Shape 224"/>
        <p:cNvGrpSpPr/>
        <p:nvPr/>
      </p:nvGrpSpPr>
      <p:grpSpPr>
        <a:xfrm>
          <a:off x="0" y="0"/>
          <a:ext cx="0" cy="0"/>
          <a:chOff x="0" y="0"/>
          <a:chExt cx="0" cy="0"/>
        </a:xfrm>
      </p:grpSpPr>
      <p:sp>
        <p:nvSpPr>
          <p:cNvPr id="225" name="Google Shape;225;p70"/>
          <p:cNvSpPr/>
          <p:nvPr/>
        </p:nvSpPr>
        <p:spPr>
          <a:xfrm>
            <a:off x="0" y="0"/>
            <a:ext cx="24382411" cy="485775"/>
          </a:xfrm>
          <a:prstGeom prst="rect">
            <a:avLst/>
          </a:prstGeom>
          <a:solidFill>
            <a:srgbClr val="CAAE60"/>
          </a:solidFill>
          <a:ln w="12700" cap="flat" cmpd="sng">
            <a:solidFill>
              <a:srgbClr val="CAAE60"/>
            </a:solidFill>
            <a:prstDash val="solid"/>
            <a:miter lim="8000"/>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26" name="Google Shape;226;p70"/>
          <p:cNvSpPr/>
          <p:nvPr/>
        </p:nvSpPr>
        <p:spPr>
          <a:xfrm>
            <a:off x="0" y="10248896"/>
            <a:ext cx="6457949" cy="3486149"/>
          </a:xfrm>
          <a:custGeom>
            <a:avLst/>
            <a:gdLst/>
            <a:ahLst/>
            <a:cxnLst/>
            <a:rect l="l" t="t" r="r" b="b"/>
            <a:pathLst>
              <a:path w="6457950" h="3486150" extrusionOk="0">
                <a:moveTo>
                  <a:pt x="0" y="0"/>
                </a:moveTo>
                <a:lnTo>
                  <a:pt x="0" y="3486150"/>
                </a:lnTo>
                <a:lnTo>
                  <a:pt x="6457950" y="3486150"/>
                </a:lnTo>
                <a:lnTo>
                  <a:pt x="0" y="0"/>
                </a:lnTo>
                <a:close/>
              </a:path>
            </a:pathLst>
          </a:custGeom>
          <a:solidFill>
            <a:srgbClr val="0E4D6E"/>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227" name="Google Shape;227;p70"/>
          <p:cNvPicPr preferRelativeResize="0"/>
          <p:nvPr/>
        </p:nvPicPr>
        <p:blipFill rotWithShape="1">
          <a:blip r:embed="rId2">
            <a:alphaModFix/>
          </a:blip>
          <a:srcRect b="14982"/>
          <a:stretch/>
        </p:blipFill>
        <p:spPr>
          <a:xfrm>
            <a:off x="0" y="9915525"/>
            <a:ext cx="7772400" cy="3800475"/>
          </a:xfrm>
          <a:prstGeom prst="rect">
            <a:avLst/>
          </a:prstGeom>
          <a:noFill/>
          <a:ln>
            <a:noFill/>
          </a:ln>
        </p:spPr>
      </p:pic>
      <p:pic>
        <p:nvPicPr>
          <p:cNvPr id="228" name="Google Shape;228;p70"/>
          <p:cNvPicPr preferRelativeResize="0"/>
          <p:nvPr/>
        </p:nvPicPr>
        <p:blipFill rotWithShape="1">
          <a:blip r:embed="rId3">
            <a:alphaModFix/>
          </a:blip>
          <a:srcRect/>
          <a:stretch/>
        </p:blipFill>
        <p:spPr>
          <a:xfrm>
            <a:off x="685800" y="12458700"/>
            <a:ext cx="2724143" cy="384176"/>
          </a:xfrm>
          <a:prstGeom prst="rect">
            <a:avLst/>
          </a:prstGeom>
          <a:noFill/>
          <a:ln>
            <a:noFill/>
          </a:ln>
        </p:spPr>
      </p:pic>
      <p:grpSp>
        <p:nvGrpSpPr>
          <p:cNvPr id="229" name="Google Shape;229;p70"/>
          <p:cNvGrpSpPr/>
          <p:nvPr/>
        </p:nvGrpSpPr>
        <p:grpSpPr>
          <a:xfrm>
            <a:off x="8458200" y="1352269"/>
            <a:ext cx="15930566" cy="11058808"/>
            <a:chOff x="8458200" y="1352269"/>
            <a:chExt cx="15930566" cy="11058808"/>
          </a:xfrm>
        </p:grpSpPr>
        <p:sp>
          <p:nvSpPr>
            <p:cNvPr id="230" name="Google Shape;230;p70"/>
            <p:cNvSpPr/>
            <p:nvPr/>
          </p:nvSpPr>
          <p:spPr>
            <a:xfrm flipH="1">
              <a:off x="13326465" y="2681057"/>
              <a:ext cx="8649382" cy="1502350"/>
            </a:xfrm>
            <a:custGeom>
              <a:avLst/>
              <a:gdLst/>
              <a:ahLst/>
              <a:cxnLst/>
              <a:rect l="l" t="t" r="r" b="b"/>
              <a:pathLst>
                <a:path w="7239424" h="1257446" extrusionOk="0">
                  <a:moveTo>
                    <a:pt x="6622453" y="1039550"/>
                  </a:moveTo>
                  <a:lnTo>
                    <a:pt x="6622453" y="1257447"/>
                  </a:lnTo>
                  <a:lnTo>
                    <a:pt x="7239425" y="626454"/>
                  </a:lnTo>
                  <a:lnTo>
                    <a:pt x="6622453" y="0"/>
                  </a:lnTo>
                  <a:lnTo>
                    <a:pt x="6622453" y="217897"/>
                  </a:lnTo>
                  <a:lnTo>
                    <a:pt x="0" y="217897"/>
                  </a:lnTo>
                  <a:lnTo>
                    <a:pt x="0" y="1039550"/>
                  </a:lnTo>
                  <a:lnTo>
                    <a:pt x="6622453" y="1039550"/>
                  </a:lnTo>
                  <a:close/>
                </a:path>
              </a:pathLst>
            </a:custGeom>
            <a:solidFill>
              <a:srgbClr val="0E4D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1" name="Google Shape;231;p70"/>
            <p:cNvSpPr/>
            <p:nvPr/>
          </p:nvSpPr>
          <p:spPr>
            <a:xfrm flipH="1">
              <a:off x="10934751" y="4405780"/>
              <a:ext cx="11041087" cy="1507772"/>
            </a:xfrm>
            <a:custGeom>
              <a:avLst/>
              <a:gdLst/>
              <a:ahLst/>
              <a:cxnLst/>
              <a:rect l="l" t="t" r="r" b="b"/>
              <a:pathLst>
                <a:path w="9241252" h="1261986" extrusionOk="0">
                  <a:moveTo>
                    <a:pt x="8624280" y="1044090"/>
                  </a:moveTo>
                  <a:lnTo>
                    <a:pt x="8624280" y="1261987"/>
                  </a:lnTo>
                  <a:lnTo>
                    <a:pt x="9241252" y="630993"/>
                  </a:lnTo>
                  <a:lnTo>
                    <a:pt x="8624280" y="0"/>
                  </a:lnTo>
                  <a:lnTo>
                    <a:pt x="8624280" y="217897"/>
                  </a:lnTo>
                  <a:lnTo>
                    <a:pt x="0" y="217897"/>
                  </a:lnTo>
                  <a:lnTo>
                    <a:pt x="0" y="1044090"/>
                  </a:lnTo>
                  <a:lnTo>
                    <a:pt x="8624280" y="1044090"/>
                  </a:lnTo>
                  <a:close/>
                </a:path>
              </a:pathLst>
            </a:custGeom>
            <a:solidFill>
              <a:srgbClr val="0E4D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2" name="Google Shape;232;p70"/>
            <p:cNvSpPr/>
            <p:nvPr/>
          </p:nvSpPr>
          <p:spPr>
            <a:xfrm flipH="1">
              <a:off x="8458200" y="6130494"/>
              <a:ext cx="13517648" cy="1507772"/>
            </a:xfrm>
            <a:custGeom>
              <a:avLst/>
              <a:gdLst/>
              <a:ahLst/>
              <a:cxnLst/>
              <a:rect l="l" t="t" r="r" b="b"/>
              <a:pathLst>
                <a:path w="11314097" h="1261986" extrusionOk="0">
                  <a:moveTo>
                    <a:pt x="11314098" y="630993"/>
                  </a:moveTo>
                  <a:lnTo>
                    <a:pt x="10697126" y="0"/>
                  </a:lnTo>
                  <a:lnTo>
                    <a:pt x="10697126" y="217897"/>
                  </a:lnTo>
                  <a:lnTo>
                    <a:pt x="0" y="217897"/>
                  </a:lnTo>
                  <a:lnTo>
                    <a:pt x="0" y="1044089"/>
                  </a:lnTo>
                  <a:lnTo>
                    <a:pt x="10697126" y="1044089"/>
                  </a:lnTo>
                  <a:lnTo>
                    <a:pt x="10697126" y="1261987"/>
                  </a:lnTo>
                  <a:lnTo>
                    <a:pt x="11314098" y="630993"/>
                  </a:lnTo>
                  <a:close/>
                </a:path>
              </a:pathLst>
            </a:custGeom>
            <a:solidFill>
              <a:srgbClr val="0E4D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3" name="Google Shape;233;p70"/>
            <p:cNvSpPr/>
            <p:nvPr/>
          </p:nvSpPr>
          <p:spPr>
            <a:xfrm flipH="1">
              <a:off x="13326465" y="9579931"/>
              <a:ext cx="8649382" cy="1507772"/>
            </a:xfrm>
            <a:custGeom>
              <a:avLst/>
              <a:gdLst/>
              <a:ahLst/>
              <a:cxnLst/>
              <a:rect l="l" t="t" r="r" b="b"/>
              <a:pathLst>
                <a:path w="7239424" h="1261986" extrusionOk="0">
                  <a:moveTo>
                    <a:pt x="6622453" y="217897"/>
                  </a:moveTo>
                  <a:lnTo>
                    <a:pt x="6622453" y="0"/>
                  </a:lnTo>
                  <a:lnTo>
                    <a:pt x="7239425" y="630993"/>
                  </a:lnTo>
                  <a:lnTo>
                    <a:pt x="6622453" y="1261987"/>
                  </a:lnTo>
                  <a:lnTo>
                    <a:pt x="6622453" y="1044089"/>
                  </a:lnTo>
                  <a:lnTo>
                    <a:pt x="0" y="1044089"/>
                  </a:lnTo>
                  <a:lnTo>
                    <a:pt x="0" y="217897"/>
                  </a:lnTo>
                  <a:lnTo>
                    <a:pt x="6622453" y="217897"/>
                  </a:lnTo>
                  <a:close/>
                </a:path>
              </a:pathLst>
            </a:custGeom>
            <a:solidFill>
              <a:srgbClr val="0E4D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4" name="Google Shape;234;p70"/>
            <p:cNvSpPr/>
            <p:nvPr/>
          </p:nvSpPr>
          <p:spPr>
            <a:xfrm flipH="1">
              <a:off x="10934751" y="7855217"/>
              <a:ext cx="11041087" cy="1507772"/>
            </a:xfrm>
            <a:custGeom>
              <a:avLst/>
              <a:gdLst/>
              <a:ahLst/>
              <a:cxnLst/>
              <a:rect l="l" t="t" r="r" b="b"/>
              <a:pathLst>
                <a:path w="9241252" h="1261986" extrusionOk="0">
                  <a:moveTo>
                    <a:pt x="8624280" y="217897"/>
                  </a:moveTo>
                  <a:lnTo>
                    <a:pt x="8624280" y="0"/>
                  </a:lnTo>
                  <a:lnTo>
                    <a:pt x="9241252" y="630993"/>
                  </a:lnTo>
                  <a:lnTo>
                    <a:pt x="8624280" y="1261987"/>
                  </a:lnTo>
                  <a:lnTo>
                    <a:pt x="8624280" y="1044090"/>
                  </a:lnTo>
                  <a:lnTo>
                    <a:pt x="0" y="1044090"/>
                  </a:lnTo>
                  <a:lnTo>
                    <a:pt x="0" y="217897"/>
                  </a:lnTo>
                  <a:lnTo>
                    <a:pt x="8624280" y="217897"/>
                  </a:lnTo>
                  <a:close/>
                </a:path>
              </a:pathLst>
            </a:custGeom>
            <a:solidFill>
              <a:srgbClr val="0E4D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5" name="Google Shape;235;p70"/>
            <p:cNvSpPr/>
            <p:nvPr/>
          </p:nvSpPr>
          <p:spPr>
            <a:xfrm flipH="1">
              <a:off x="21975848" y="1352269"/>
              <a:ext cx="2412918" cy="2570808"/>
            </a:xfrm>
            <a:custGeom>
              <a:avLst/>
              <a:gdLst/>
              <a:ahLst/>
              <a:cxnLst/>
              <a:rect l="l" t="t" r="r" b="b"/>
              <a:pathLst>
                <a:path w="2019582" h="2151732" extrusionOk="0">
                  <a:moveTo>
                    <a:pt x="2019582" y="2151733"/>
                  </a:moveTo>
                  <a:lnTo>
                    <a:pt x="2019582" y="1330079"/>
                  </a:lnTo>
                  <a:lnTo>
                    <a:pt x="0" y="0"/>
                  </a:lnTo>
                  <a:lnTo>
                    <a:pt x="0" y="1302842"/>
                  </a:lnTo>
                  <a:lnTo>
                    <a:pt x="2019582" y="2151733"/>
                  </a:lnTo>
                  <a:close/>
                </a:path>
              </a:pathLst>
            </a:custGeom>
            <a:solidFill>
              <a:srgbClr val="0820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6" name="Google Shape;236;p70"/>
            <p:cNvSpPr/>
            <p:nvPr/>
          </p:nvSpPr>
          <p:spPr>
            <a:xfrm flipH="1">
              <a:off x="21975848" y="3727825"/>
              <a:ext cx="2412918" cy="1925388"/>
            </a:xfrm>
            <a:custGeom>
              <a:avLst/>
              <a:gdLst/>
              <a:ahLst/>
              <a:cxnLst/>
              <a:rect l="l" t="t" r="r" b="b"/>
              <a:pathLst>
                <a:path w="2019582" h="1611529" extrusionOk="0">
                  <a:moveTo>
                    <a:pt x="2019582" y="1611530"/>
                  </a:moveTo>
                  <a:lnTo>
                    <a:pt x="2019582" y="785337"/>
                  </a:lnTo>
                  <a:lnTo>
                    <a:pt x="0" y="0"/>
                  </a:lnTo>
                  <a:lnTo>
                    <a:pt x="0" y="1330079"/>
                  </a:lnTo>
                  <a:lnTo>
                    <a:pt x="2019582" y="1611530"/>
                  </a:lnTo>
                  <a:close/>
                </a:path>
              </a:pathLst>
            </a:custGeom>
            <a:solidFill>
              <a:srgbClr val="0820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7" name="Google Shape;237;p70"/>
            <p:cNvSpPr/>
            <p:nvPr/>
          </p:nvSpPr>
          <p:spPr>
            <a:xfrm flipH="1">
              <a:off x="21975848" y="9840269"/>
              <a:ext cx="2412918" cy="2570808"/>
            </a:xfrm>
            <a:custGeom>
              <a:avLst/>
              <a:gdLst/>
              <a:ahLst/>
              <a:cxnLst/>
              <a:rect l="l" t="t" r="r" b="b"/>
              <a:pathLst>
                <a:path w="2019582" h="2151732" extrusionOk="0">
                  <a:moveTo>
                    <a:pt x="2019582" y="826193"/>
                  </a:moveTo>
                  <a:lnTo>
                    <a:pt x="2019582" y="0"/>
                  </a:lnTo>
                  <a:lnTo>
                    <a:pt x="0" y="848891"/>
                  </a:lnTo>
                  <a:lnTo>
                    <a:pt x="0" y="2151733"/>
                  </a:lnTo>
                  <a:lnTo>
                    <a:pt x="2019582" y="826193"/>
                  </a:lnTo>
                  <a:close/>
                </a:path>
              </a:pathLst>
            </a:custGeom>
            <a:solidFill>
              <a:srgbClr val="0820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8" name="Google Shape;238;p70"/>
            <p:cNvSpPr/>
            <p:nvPr/>
          </p:nvSpPr>
          <p:spPr>
            <a:xfrm flipH="1">
              <a:off x="21975848" y="8115546"/>
              <a:ext cx="2412918" cy="1925388"/>
            </a:xfrm>
            <a:custGeom>
              <a:avLst/>
              <a:gdLst/>
              <a:ahLst/>
              <a:cxnLst/>
              <a:rect l="l" t="t" r="r" b="b"/>
              <a:pathLst>
                <a:path w="2019582" h="1611529" extrusionOk="0">
                  <a:moveTo>
                    <a:pt x="2019582" y="826193"/>
                  </a:moveTo>
                  <a:lnTo>
                    <a:pt x="2019582" y="0"/>
                  </a:lnTo>
                  <a:lnTo>
                    <a:pt x="0" y="276911"/>
                  </a:lnTo>
                  <a:lnTo>
                    <a:pt x="0" y="1611530"/>
                  </a:lnTo>
                  <a:lnTo>
                    <a:pt x="2019582" y="826193"/>
                  </a:lnTo>
                  <a:close/>
                </a:path>
              </a:pathLst>
            </a:custGeom>
            <a:solidFill>
              <a:srgbClr val="0820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9" name="Google Shape;239;p70"/>
            <p:cNvSpPr/>
            <p:nvPr/>
          </p:nvSpPr>
          <p:spPr>
            <a:xfrm flipH="1">
              <a:off x="21975848" y="6141348"/>
              <a:ext cx="2412918" cy="1442685"/>
            </a:xfrm>
            <a:custGeom>
              <a:avLst/>
              <a:gdLst/>
              <a:ahLst/>
              <a:cxnLst/>
              <a:rect l="l" t="t" r="r" b="b"/>
              <a:pathLst>
                <a:path w="2019582" h="1207512" extrusionOk="0">
                  <a:moveTo>
                    <a:pt x="2019582" y="1035010"/>
                  </a:moveTo>
                  <a:lnTo>
                    <a:pt x="2019582" y="208818"/>
                  </a:lnTo>
                  <a:lnTo>
                    <a:pt x="0" y="0"/>
                  </a:lnTo>
                  <a:lnTo>
                    <a:pt x="0" y="1207512"/>
                  </a:lnTo>
                  <a:lnTo>
                    <a:pt x="2019582" y="1035010"/>
                  </a:lnTo>
                  <a:close/>
                </a:path>
              </a:pathLst>
            </a:custGeom>
            <a:solidFill>
              <a:srgbClr val="0820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40" name="Google Shape;240;p70"/>
          <p:cNvSpPr/>
          <p:nvPr/>
        </p:nvSpPr>
        <p:spPr>
          <a:xfrm>
            <a:off x="11429204" y="2637669"/>
            <a:ext cx="1524003" cy="1524003"/>
          </a:xfrm>
          <a:custGeom>
            <a:avLst/>
            <a:gdLst/>
            <a:ahLst/>
            <a:cxnLst/>
            <a:rect l="l" t="t" r="r" b="b"/>
            <a:pathLst>
              <a:path w="120000" h="120000" extrusionOk="0">
                <a:moveTo>
                  <a:pt x="0" y="60000"/>
                </a:moveTo>
                <a:lnTo>
                  <a:pt x="0" y="60000"/>
                </a:lnTo>
                <a:cubicBezTo>
                  <a:pt x="0" y="26863"/>
                  <a:pt x="26863" y="0"/>
                  <a:pt x="60000" y="0"/>
                </a:cubicBezTo>
                <a:cubicBezTo>
                  <a:pt x="93137" y="0"/>
                  <a:pt x="120000" y="26863"/>
                  <a:pt x="120000" y="60000"/>
                </a:cubicBezTo>
                <a:cubicBezTo>
                  <a:pt x="120000" y="93137"/>
                  <a:pt x="93137" y="120000"/>
                  <a:pt x="60000" y="120000"/>
                </a:cubicBezTo>
                <a:cubicBezTo>
                  <a:pt x="26863" y="120000"/>
                  <a:pt x="0" y="93137"/>
                  <a:pt x="0" y="60000"/>
                </a:cubicBezTo>
                <a:close/>
              </a:path>
            </a:pathLst>
          </a:custGeom>
          <a:solidFill>
            <a:srgbClr val="CAAE60"/>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41" name="Google Shape;241;p70"/>
          <p:cNvSpPr/>
          <p:nvPr/>
        </p:nvSpPr>
        <p:spPr>
          <a:xfrm>
            <a:off x="9137654" y="4409008"/>
            <a:ext cx="1524003" cy="1524003"/>
          </a:xfrm>
          <a:custGeom>
            <a:avLst/>
            <a:gdLst/>
            <a:ahLst/>
            <a:cxnLst/>
            <a:rect l="l" t="t" r="r" b="b"/>
            <a:pathLst>
              <a:path w="120000" h="120000" extrusionOk="0">
                <a:moveTo>
                  <a:pt x="0" y="60000"/>
                </a:moveTo>
                <a:lnTo>
                  <a:pt x="0" y="60000"/>
                </a:lnTo>
                <a:cubicBezTo>
                  <a:pt x="0" y="26863"/>
                  <a:pt x="26863" y="0"/>
                  <a:pt x="60000" y="0"/>
                </a:cubicBezTo>
                <a:cubicBezTo>
                  <a:pt x="93137" y="0"/>
                  <a:pt x="120000" y="26863"/>
                  <a:pt x="120000" y="60000"/>
                </a:cubicBezTo>
                <a:cubicBezTo>
                  <a:pt x="120000" y="93137"/>
                  <a:pt x="93137" y="120000"/>
                  <a:pt x="60000" y="120000"/>
                </a:cubicBezTo>
                <a:cubicBezTo>
                  <a:pt x="26863" y="120000"/>
                  <a:pt x="0" y="93137"/>
                  <a:pt x="0" y="60000"/>
                </a:cubicBezTo>
                <a:close/>
              </a:path>
            </a:pathLst>
          </a:custGeom>
          <a:solidFill>
            <a:srgbClr val="CAAE60"/>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42" name="Google Shape;242;p70"/>
          <p:cNvSpPr/>
          <p:nvPr/>
        </p:nvSpPr>
        <p:spPr>
          <a:xfrm>
            <a:off x="6648446" y="6170206"/>
            <a:ext cx="1524003" cy="1524003"/>
          </a:xfrm>
          <a:custGeom>
            <a:avLst/>
            <a:gdLst/>
            <a:ahLst/>
            <a:cxnLst/>
            <a:rect l="l" t="t" r="r" b="b"/>
            <a:pathLst>
              <a:path w="120000" h="120000" extrusionOk="0">
                <a:moveTo>
                  <a:pt x="0" y="60000"/>
                </a:moveTo>
                <a:lnTo>
                  <a:pt x="0" y="60000"/>
                </a:lnTo>
                <a:cubicBezTo>
                  <a:pt x="0" y="26863"/>
                  <a:pt x="26863" y="0"/>
                  <a:pt x="60000" y="0"/>
                </a:cubicBezTo>
                <a:cubicBezTo>
                  <a:pt x="93137" y="0"/>
                  <a:pt x="120000" y="26863"/>
                  <a:pt x="120000" y="60000"/>
                </a:cubicBezTo>
                <a:cubicBezTo>
                  <a:pt x="120000" y="93137"/>
                  <a:pt x="93137" y="120000"/>
                  <a:pt x="60000" y="120000"/>
                </a:cubicBezTo>
                <a:cubicBezTo>
                  <a:pt x="26863" y="120000"/>
                  <a:pt x="0" y="93137"/>
                  <a:pt x="0" y="60000"/>
                </a:cubicBezTo>
                <a:close/>
              </a:path>
            </a:pathLst>
          </a:custGeom>
          <a:solidFill>
            <a:srgbClr val="CAAE60"/>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43" name="Google Shape;243;p70"/>
          <p:cNvSpPr/>
          <p:nvPr/>
        </p:nvSpPr>
        <p:spPr>
          <a:xfrm>
            <a:off x="9137654" y="7856625"/>
            <a:ext cx="1524003" cy="1524003"/>
          </a:xfrm>
          <a:custGeom>
            <a:avLst/>
            <a:gdLst/>
            <a:ahLst/>
            <a:cxnLst/>
            <a:rect l="l" t="t" r="r" b="b"/>
            <a:pathLst>
              <a:path w="120000" h="120000" extrusionOk="0">
                <a:moveTo>
                  <a:pt x="0" y="60000"/>
                </a:moveTo>
                <a:lnTo>
                  <a:pt x="0" y="60000"/>
                </a:lnTo>
                <a:cubicBezTo>
                  <a:pt x="0" y="26863"/>
                  <a:pt x="26863" y="0"/>
                  <a:pt x="60000" y="0"/>
                </a:cubicBezTo>
                <a:cubicBezTo>
                  <a:pt x="93137" y="0"/>
                  <a:pt x="120000" y="26863"/>
                  <a:pt x="120000" y="60000"/>
                </a:cubicBezTo>
                <a:cubicBezTo>
                  <a:pt x="120000" y="93137"/>
                  <a:pt x="93137" y="120000"/>
                  <a:pt x="60000" y="120000"/>
                </a:cubicBezTo>
                <a:cubicBezTo>
                  <a:pt x="26863" y="120000"/>
                  <a:pt x="0" y="93137"/>
                  <a:pt x="0" y="60000"/>
                </a:cubicBezTo>
                <a:close/>
              </a:path>
            </a:pathLst>
          </a:custGeom>
          <a:solidFill>
            <a:srgbClr val="CAAE60"/>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44" name="Google Shape;244;p70"/>
          <p:cNvSpPr/>
          <p:nvPr/>
        </p:nvSpPr>
        <p:spPr>
          <a:xfrm>
            <a:off x="11505410" y="9601666"/>
            <a:ext cx="1524003" cy="1524003"/>
          </a:xfrm>
          <a:custGeom>
            <a:avLst/>
            <a:gdLst/>
            <a:ahLst/>
            <a:cxnLst/>
            <a:rect l="l" t="t" r="r" b="b"/>
            <a:pathLst>
              <a:path w="120000" h="120000" extrusionOk="0">
                <a:moveTo>
                  <a:pt x="0" y="60000"/>
                </a:moveTo>
                <a:lnTo>
                  <a:pt x="0" y="60000"/>
                </a:lnTo>
                <a:cubicBezTo>
                  <a:pt x="0" y="26863"/>
                  <a:pt x="26863" y="0"/>
                  <a:pt x="60000" y="0"/>
                </a:cubicBezTo>
                <a:cubicBezTo>
                  <a:pt x="93137" y="0"/>
                  <a:pt x="120000" y="26863"/>
                  <a:pt x="120000" y="60000"/>
                </a:cubicBezTo>
                <a:cubicBezTo>
                  <a:pt x="120000" y="93137"/>
                  <a:pt x="93137" y="120000"/>
                  <a:pt x="60000" y="120000"/>
                </a:cubicBezTo>
                <a:cubicBezTo>
                  <a:pt x="26863" y="120000"/>
                  <a:pt x="0" y="93137"/>
                  <a:pt x="0" y="60000"/>
                </a:cubicBezTo>
                <a:close/>
              </a:path>
            </a:pathLst>
          </a:custGeom>
          <a:solidFill>
            <a:srgbClr val="CAAE60"/>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45" name="Google Shape;245;p70"/>
          <p:cNvSpPr txBox="1">
            <a:spLocks noGrp="1"/>
          </p:cNvSpPr>
          <p:nvPr>
            <p:ph type="body" idx="1"/>
          </p:nvPr>
        </p:nvSpPr>
        <p:spPr>
          <a:xfrm>
            <a:off x="5730663" y="3017007"/>
            <a:ext cx="5313249" cy="906060"/>
          </a:xfrm>
          <a:prstGeom prst="rect">
            <a:avLst/>
          </a:prstGeom>
          <a:noFill/>
          <a:ln>
            <a:noFill/>
          </a:ln>
        </p:spPr>
        <p:txBody>
          <a:bodyPr spcFirstLastPara="1" wrap="square" lIns="91425" tIns="45700" rIns="91425" bIns="45700" anchor="ctr" anchorCtr="0">
            <a:noAutofit/>
          </a:bodyPr>
          <a:lstStyle>
            <a:lvl1pPr marL="457200" lvl="0" indent="-228600" algn="r">
              <a:lnSpc>
                <a:spcPct val="90000"/>
              </a:lnSpc>
              <a:spcBef>
                <a:spcPts val="2000"/>
              </a:spcBef>
              <a:spcAft>
                <a:spcPts val="0"/>
              </a:spcAft>
              <a:buClr>
                <a:srgbClr val="08203C"/>
              </a:buClr>
              <a:buSzPts val="2000"/>
              <a:buNone/>
              <a:defRPr sz="2000">
                <a:solidFill>
                  <a:srgbClr val="08203C"/>
                </a:solidFill>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6" name="Google Shape;246;p70"/>
          <p:cNvSpPr txBox="1">
            <a:spLocks noGrp="1"/>
          </p:cNvSpPr>
          <p:nvPr>
            <p:ph type="body" idx="2"/>
          </p:nvPr>
        </p:nvSpPr>
        <p:spPr>
          <a:xfrm>
            <a:off x="3409943" y="4747153"/>
            <a:ext cx="5313249" cy="906060"/>
          </a:xfrm>
          <a:prstGeom prst="rect">
            <a:avLst/>
          </a:prstGeom>
          <a:noFill/>
          <a:ln>
            <a:noFill/>
          </a:ln>
        </p:spPr>
        <p:txBody>
          <a:bodyPr spcFirstLastPara="1" wrap="square" lIns="91425" tIns="45700" rIns="91425" bIns="45700" anchor="ctr" anchorCtr="0">
            <a:noAutofit/>
          </a:bodyPr>
          <a:lstStyle>
            <a:lvl1pPr marL="457200" lvl="0" indent="-228600" algn="r">
              <a:lnSpc>
                <a:spcPct val="90000"/>
              </a:lnSpc>
              <a:spcBef>
                <a:spcPts val="2000"/>
              </a:spcBef>
              <a:spcAft>
                <a:spcPts val="0"/>
              </a:spcAft>
              <a:buClr>
                <a:srgbClr val="08203C"/>
              </a:buClr>
              <a:buSzPts val="2000"/>
              <a:buNone/>
              <a:defRPr sz="2000">
                <a:solidFill>
                  <a:srgbClr val="08203C"/>
                </a:solidFill>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7" name="Google Shape;247;p70"/>
          <p:cNvSpPr txBox="1">
            <a:spLocks noGrp="1"/>
          </p:cNvSpPr>
          <p:nvPr>
            <p:ph type="body" idx="3"/>
          </p:nvPr>
        </p:nvSpPr>
        <p:spPr>
          <a:xfrm>
            <a:off x="1039078" y="6548365"/>
            <a:ext cx="5313249" cy="906060"/>
          </a:xfrm>
          <a:prstGeom prst="rect">
            <a:avLst/>
          </a:prstGeom>
          <a:noFill/>
          <a:ln>
            <a:noFill/>
          </a:ln>
        </p:spPr>
        <p:txBody>
          <a:bodyPr spcFirstLastPara="1" wrap="square" lIns="91425" tIns="45700" rIns="91425" bIns="45700" anchor="ctr" anchorCtr="0">
            <a:noAutofit/>
          </a:bodyPr>
          <a:lstStyle>
            <a:lvl1pPr marL="457200" lvl="0" indent="-228600" algn="r">
              <a:lnSpc>
                <a:spcPct val="90000"/>
              </a:lnSpc>
              <a:spcBef>
                <a:spcPts val="2000"/>
              </a:spcBef>
              <a:spcAft>
                <a:spcPts val="0"/>
              </a:spcAft>
              <a:buClr>
                <a:srgbClr val="08203C"/>
              </a:buClr>
              <a:buSzPts val="2000"/>
              <a:buNone/>
              <a:defRPr sz="2000">
                <a:solidFill>
                  <a:srgbClr val="08203C"/>
                </a:solidFill>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8" name="Google Shape;248;p70"/>
          <p:cNvSpPr txBox="1">
            <a:spLocks noGrp="1"/>
          </p:cNvSpPr>
          <p:nvPr>
            <p:ph type="body" idx="4"/>
          </p:nvPr>
        </p:nvSpPr>
        <p:spPr>
          <a:xfrm>
            <a:off x="3511542" y="8291322"/>
            <a:ext cx="5313249" cy="906060"/>
          </a:xfrm>
          <a:prstGeom prst="rect">
            <a:avLst/>
          </a:prstGeom>
          <a:noFill/>
          <a:ln>
            <a:noFill/>
          </a:ln>
        </p:spPr>
        <p:txBody>
          <a:bodyPr spcFirstLastPara="1" wrap="square" lIns="91425" tIns="45700" rIns="91425" bIns="45700" anchor="ctr" anchorCtr="0">
            <a:noAutofit/>
          </a:bodyPr>
          <a:lstStyle>
            <a:lvl1pPr marL="457200" lvl="0" indent="-228600" algn="r">
              <a:lnSpc>
                <a:spcPct val="90000"/>
              </a:lnSpc>
              <a:spcBef>
                <a:spcPts val="2000"/>
              </a:spcBef>
              <a:spcAft>
                <a:spcPts val="0"/>
              </a:spcAft>
              <a:buClr>
                <a:srgbClr val="08203C"/>
              </a:buClr>
              <a:buSzPts val="2000"/>
              <a:buNone/>
              <a:defRPr sz="2000">
                <a:solidFill>
                  <a:srgbClr val="08203C"/>
                </a:solidFill>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9" name="Google Shape;249;p70"/>
          <p:cNvSpPr txBox="1">
            <a:spLocks noGrp="1"/>
          </p:cNvSpPr>
          <p:nvPr>
            <p:ph type="body" idx="5"/>
          </p:nvPr>
        </p:nvSpPr>
        <p:spPr>
          <a:xfrm>
            <a:off x="5920502" y="10040944"/>
            <a:ext cx="5313249" cy="906060"/>
          </a:xfrm>
          <a:prstGeom prst="rect">
            <a:avLst/>
          </a:prstGeom>
          <a:noFill/>
          <a:ln>
            <a:noFill/>
          </a:ln>
        </p:spPr>
        <p:txBody>
          <a:bodyPr spcFirstLastPara="1" wrap="square" lIns="91425" tIns="45700" rIns="91425" bIns="45700" anchor="ctr" anchorCtr="0">
            <a:noAutofit/>
          </a:bodyPr>
          <a:lstStyle>
            <a:lvl1pPr marL="457200" lvl="0" indent="-228600" algn="r">
              <a:lnSpc>
                <a:spcPct val="90000"/>
              </a:lnSpc>
              <a:spcBef>
                <a:spcPts val="2000"/>
              </a:spcBef>
              <a:spcAft>
                <a:spcPts val="0"/>
              </a:spcAft>
              <a:buClr>
                <a:srgbClr val="08203C"/>
              </a:buClr>
              <a:buSzPts val="2000"/>
              <a:buNone/>
              <a:defRPr sz="2000">
                <a:solidFill>
                  <a:srgbClr val="08203C"/>
                </a:solidFill>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0_Quote &amp; Image Slide">
  <p:cSld name="10_Quote &amp; Image Slide">
    <p:bg>
      <p:bgPr>
        <a:solidFill>
          <a:srgbClr val="FFFFFF"/>
        </a:solidFill>
        <a:effectLst/>
      </p:bgPr>
    </p:bg>
    <p:spTree>
      <p:nvGrpSpPr>
        <p:cNvPr id="1" name="Shape 250"/>
        <p:cNvGrpSpPr/>
        <p:nvPr/>
      </p:nvGrpSpPr>
      <p:grpSpPr>
        <a:xfrm>
          <a:off x="0" y="0"/>
          <a:ext cx="0" cy="0"/>
          <a:chOff x="0" y="0"/>
          <a:chExt cx="0" cy="0"/>
        </a:xfrm>
      </p:grpSpPr>
      <p:cxnSp>
        <p:nvCxnSpPr>
          <p:cNvPr id="251" name="Google Shape;251;p71"/>
          <p:cNvCxnSpPr/>
          <p:nvPr/>
        </p:nvCxnSpPr>
        <p:spPr>
          <a:xfrm>
            <a:off x="4089397" y="12811128"/>
            <a:ext cx="20293014" cy="0"/>
          </a:xfrm>
          <a:prstGeom prst="straightConnector1">
            <a:avLst/>
          </a:prstGeom>
          <a:noFill/>
          <a:ln w="9525" cap="flat" cmpd="sng">
            <a:solidFill>
              <a:srgbClr val="CAAE60"/>
            </a:solidFill>
            <a:prstDash val="solid"/>
            <a:miter lim="8000"/>
            <a:headEnd type="none" w="sm" len="sm"/>
            <a:tailEnd type="none" w="sm" len="sm"/>
          </a:ln>
        </p:spPr>
      </p:cxnSp>
      <p:sp>
        <p:nvSpPr>
          <p:cNvPr id="252" name="Google Shape;252;p71"/>
          <p:cNvSpPr/>
          <p:nvPr/>
        </p:nvSpPr>
        <p:spPr>
          <a:xfrm>
            <a:off x="0" y="0"/>
            <a:ext cx="24382411" cy="485775"/>
          </a:xfrm>
          <a:prstGeom prst="rect">
            <a:avLst/>
          </a:prstGeom>
          <a:solidFill>
            <a:srgbClr val="CAAE60"/>
          </a:solidFill>
          <a:ln w="12700" cap="flat" cmpd="sng">
            <a:solidFill>
              <a:srgbClr val="CAAE60"/>
            </a:solidFill>
            <a:prstDash val="solid"/>
            <a:miter lim="8000"/>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53" name="Google Shape;253;p71"/>
          <p:cNvSpPr/>
          <p:nvPr/>
        </p:nvSpPr>
        <p:spPr>
          <a:xfrm>
            <a:off x="0" y="10248896"/>
            <a:ext cx="6457949" cy="3486149"/>
          </a:xfrm>
          <a:custGeom>
            <a:avLst/>
            <a:gdLst/>
            <a:ahLst/>
            <a:cxnLst/>
            <a:rect l="l" t="t" r="r" b="b"/>
            <a:pathLst>
              <a:path w="6457950" h="3486150" extrusionOk="0">
                <a:moveTo>
                  <a:pt x="0" y="0"/>
                </a:moveTo>
                <a:lnTo>
                  <a:pt x="0" y="3486150"/>
                </a:lnTo>
                <a:lnTo>
                  <a:pt x="6457950" y="3486150"/>
                </a:lnTo>
                <a:lnTo>
                  <a:pt x="0" y="0"/>
                </a:lnTo>
                <a:close/>
              </a:path>
            </a:pathLst>
          </a:custGeom>
          <a:solidFill>
            <a:srgbClr val="0E4D6E"/>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254" name="Google Shape;254;p71"/>
          <p:cNvPicPr preferRelativeResize="0"/>
          <p:nvPr/>
        </p:nvPicPr>
        <p:blipFill rotWithShape="1">
          <a:blip r:embed="rId2">
            <a:alphaModFix/>
          </a:blip>
          <a:srcRect b="14982"/>
          <a:stretch/>
        </p:blipFill>
        <p:spPr>
          <a:xfrm>
            <a:off x="0" y="9915525"/>
            <a:ext cx="7772400" cy="3800475"/>
          </a:xfrm>
          <a:prstGeom prst="rect">
            <a:avLst/>
          </a:prstGeom>
          <a:noFill/>
          <a:ln>
            <a:noFill/>
          </a:ln>
        </p:spPr>
      </p:pic>
      <p:pic>
        <p:nvPicPr>
          <p:cNvPr id="255" name="Google Shape;255;p71"/>
          <p:cNvPicPr preferRelativeResize="0"/>
          <p:nvPr/>
        </p:nvPicPr>
        <p:blipFill rotWithShape="1">
          <a:blip r:embed="rId3">
            <a:alphaModFix/>
          </a:blip>
          <a:srcRect/>
          <a:stretch/>
        </p:blipFill>
        <p:spPr>
          <a:xfrm>
            <a:off x="685800" y="12458700"/>
            <a:ext cx="2724143" cy="384176"/>
          </a:xfrm>
          <a:prstGeom prst="rect">
            <a:avLst/>
          </a:prstGeom>
          <a:noFill/>
          <a:ln>
            <a:noFill/>
          </a:ln>
        </p:spPr>
      </p:pic>
      <p:sp>
        <p:nvSpPr>
          <p:cNvPr id="256" name="Google Shape;256;p71"/>
          <p:cNvSpPr/>
          <p:nvPr/>
        </p:nvSpPr>
        <p:spPr>
          <a:xfrm>
            <a:off x="2698741" y="1828800"/>
            <a:ext cx="3454402" cy="3759198"/>
          </a:xfrm>
          <a:prstGeom prst="rect">
            <a:avLst/>
          </a:prstGeom>
          <a:solidFill>
            <a:srgbClr val="0E4D6E"/>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57" name="Google Shape;257;p71"/>
          <p:cNvSpPr>
            <a:spLocks noGrp="1"/>
          </p:cNvSpPr>
          <p:nvPr>
            <p:ph type="pic" idx="2"/>
          </p:nvPr>
        </p:nvSpPr>
        <p:spPr>
          <a:xfrm>
            <a:off x="1835145" y="1295403"/>
            <a:ext cx="3962396" cy="3937004"/>
          </a:xfrm>
          <a:prstGeom prst="rect">
            <a:avLst/>
          </a:prstGeom>
          <a:noFill/>
          <a:ln>
            <a:noFill/>
          </a:ln>
        </p:spPr>
      </p:sp>
      <p:sp>
        <p:nvSpPr>
          <p:cNvPr id="258" name="Google Shape;258;p71"/>
          <p:cNvSpPr txBox="1">
            <a:spLocks noGrp="1"/>
          </p:cNvSpPr>
          <p:nvPr>
            <p:ph type="body" idx="1"/>
          </p:nvPr>
        </p:nvSpPr>
        <p:spPr>
          <a:xfrm>
            <a:off x="6661147" y="2921005"/>
            <a:ext cx="4699001" cy="266700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2000"/>
              </a:spcBef>
              <a:spcAft>
                <a:spcPts val="0"/>
              </a:spcAft>
              <a:buClr>
                <a:srgbClr val="08203C"/>
              </a:buClr>
              <a:buSzPts val="2000"/>
              <a:buNone/>
              <a:defRPr sz="2000">
                <a:solidFill>
                  <a:srgbClr val="08203C"/>
                </a:solidFill>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9" name="Google Shape;259;p71"/>
          <p:cNvSpPr/>
          <p:nvPr/>
        </p:nvSpPr>
        <p:spPr>
          <a:xfrm>
            <a:off x="6661147" y="1828800"/>
            <a:ext cx="4699001" cy="965204"/>
          </a:xfrm>
          <a:prstGeom prst="rect">
            <a:avLst/>
          </a:prstGeom>
          <a:solidFill>
            <a:srgbClr val="CAAE60"/>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60" name="Google Shape;260;p71"/>
          <p:cNvSpPr txBox="1">
            <a:spLocks noGrp="1"/>
          </p:cNvSpPr>
          <p:nvPr>
            <p:ph type="body" idx="3"/>
          </p:nvPr>
        </p:nvSpPr>
        <p:spPr>
          <a:xfrm>
            <a:off x="6762746" y="1879604"/>
            <a:ext cx="4317997" cy="96520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0"/>
              </a:spcBef>
              <a:spcAft>
                <a:spcPts val="0"/>
              </a:spcAft>
              <a:buClr>
                <a:srgbClr val="FFFFFF"/>
              </a:buClr>
              <a:buSzPts val="3000"/>
              <a:buNone/>
              <a:defRPr sz="3000" b="1">
                <a:solidFill>
                  <a:srgbClr val="FFFFFF"/>
                </a:solidFill>
              </a:defRPr>
            </a:lvl1pPr>
            <a:lvl2pPr marL="914400" lvl="1" indent="-228600" algn="l">
              <a:lnSpc>
                <a:spcPct val="90000"/>
              </a:lnSpc>
              <a:spcBef>
                <a:spcPts val="0"/>
              </a:spcBef>
              <a:spcAft>
                <a:spcPts val="0"/>
              </a:spcAft>
              <a:buClr>
                <a:srgbClr val="FFFFFF"/>
              </a:buClr>
              <a:buSzPts val="3000"/>
              <a:buNone/>
              <a:defRPr sz="3000" b="1">
                <a:solidFill>
                  <a:srgbClr val="FFFFFF"/>
                </a:solidFill>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1" name="Google Shape;261;p71"/>
          <p:cNvSpPr/>
          <p:nvPr/>
        </p:nvSpPr>
        <p:spPr>
          <a:xfrm>
            <a:off x="2698741" y="6832597"/>
            <a:ext cx="3454402" cy="3759198"/>
          </a:xfrm>
          <a:prstGeom prst="rect">
            <a:avLst/>
          </a:prstGeom>
          <a:solidFill>
            <a:srgbClr val="0E4D6E"/>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62" name="Google Shape;262;p71"/>
          <p:cNvSpPr>
            <a:spLocks noGrp="1"/>
          </p:cNvSpPr>
          <p:nvPr>
            <p:ph type="pic" idx="4"/>
          </p:nvPr>
        </p:nvSpPr>
        <p:spPr>
          <a:xfrm>
            <a:off x="1835145" y="6299201"/>
            <a:ext cx="3962396" cy="3937004"/>
          </a:xfrm>
          <a:prstGeom prst="rect">
            <a:avLst/>
          </a:prstGeom>
          <a:noFill/>
          <a:ln>
            <a:noFill/>
          </a:ln>
        </p:spPr>
      </p:sp>
      <p:sp>
        <p:nvSpPr>
          <p:cNvPr id="263" name="Google Shape;263;p71"/>
          <p:cNvSpPr txBox="1">
            <a:spLocks noGrp="1"/>
          </p:cNvSpPr>
          <p:nvPr>
            <p:ph type="body" idx="5"/>
          </p:nvPr>
        </p:nvSpPr>
        <p:spPr>
          <a:xfrm>
            <a:off x="6661147" y="7924803"/>
            <a:ext cx="4699001" cy="266700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2000"/>
              </a:spcBef>
              <a:spcAft>
                <a:spcPts val="0"/>
              </a:spcAft>
              <a:buClr>
                <a:srgbClr val="08203C"/>
              </a:buClr>
              <a:buSzPts val="2000"/>
              <a:buNone/>
              <a:defRPr sz="2000">
                <a:solidFill>
                  <a:srgbClr val="08203C"/>
                </a:solidFill>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4" name="Google Shape;264;p71"/>
          <p:cNvSpPr/>
          <p:nvPr/>
        </p:nvSpPr>
        <p:spPr>
          <a:xfrm>
            <a:off x="6661147" y="6832597"/>
            <a:ext cx="4699001" cy="965204"/>
          </a:xfrm>
          <a:prstGeom prst="rect">
            <a:avLst/>
          </a:prstGeom>
          <a:solidFill>
            <a:srgbClr val="CAAE60"/>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65" name="Google Shape;265;p71"/>
          <p:cNvSpPr txBox="1">
            <a:spLocks noGrp="1"/>
          </p:cNvSpPr>
          <p:nvPr>
            <p:ph type="body" idx="6"/>
          </p:nvPr>
        </p:nvSpPr>
        <p:spPr>
          <a:xfrm>
            <a:off x="6762746" y="6883402"/>
            <a:ext cx="4317997" cy="96520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0"/>
              </a:spcBef>
              <a:spcAft>
                <a:spcPts val="0"/>
              </a:spcAft>
              <a:buClr>
                <a:srgbClr val="FFFFFF"/>
              </a:buClr>
              <a:buSzPts val="3000"/>
              <a:buNone/>
              <a:defRPr sz="3000" b="1">
                <a:solidFill>
                  <a:srgbClr val="FFFFFF"/>
                </a:solidFill>
              </a:defRPr>
            </a:lvl1pPr>
            <a:lvl2pPr marL="914400" lvl="1" indent="-228600" algn="l">
              <a:lnSpc>
                <a:spcPct val="90000"/>
              </a:lnSpc>
              <a:spcBef>
                <a:spcPts val="0"/>
              </a:spcBef>
              <a:spcAft>
                <a:spcPts val="0"/>
              </a:spcAft>
              <a:buClr>
                <a:srgbClr val="FFFFFF"/>
              </a:buClr>
              <a:buSzPts val="3000"/>
              <a:buNone/>
              <a:defRPr sz="3000" b="1">
                <a:solidFill>
                  <a:srgbClr val="FFFFFF"/>
                </a:solidFill>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6" name="Google Shape;266;p71"/>
          <p:cNvSpPr/>
          <p:nvPr/>
        </p:nvSpPr>
        <p:spPr>
          <a:xfrm>
            <a:off x="13900141" y="1828800"/>
            <a:ext cx="3454402" cy="3759198"/>
          </a:xfrm>
          <a:prstGeom prst="rect">
            <a:avLst/>
          </a:prstGeom>
          <a:solidFill>
            <a:srgbClr val="0E4D6E"/>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67" name="Google Shape;267;p71"/>
          <p:cNvSpPr>
            <a:spLocks noGrp="1"/>
          </p:cNvSpPr>
          <p:nvPr>
            <p:ph type="pic" idx="7"/>
          </p:nvPr>
        </p:nvSpPr>
        <p:spPr>
          <a:xfrm>
            <a:off x="13036545" y="1295403"/>
            <a:ext cx="3962396" cy="3937004"/>
          </a:xfrm>
          <a:prstGeom prst="rect">
            <a:avLst/>
          </a:prstGeom>
          <a:noFill/>
          <a:ln>
            <a:noFill/>
          </a:ln>
        </p:spPr>
      </p:sp>
      <p:sp>
        <p:nvSpPr>
          <p:cNvPr id="268" name="Google Shape;268;p71"/>
          <p:cNvSpPr txBox="1">
            <a:spLocks noGrp="1"/>
          </p:cNvSpPr>
          <p:nvPr>
            <p:ph type="body" idx="8"/>
          </p:nvPr>
        </p:nvSpPr>
        <p:spPr>
          <a:xfrm>
            <a:off x="17862547" y="2921005"/>
            <a:ext cx="4699001" cy="266700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2000"/>
              </a:spcBef>
              <a:spcAft>
                <a:spcPts val="0"/>
              </a:spcAft>
              <a:buClr>
                <a:srgbClr val="08203C"/>
              </a:buClr>
              <a:buSzPts val="2000"/>
              <a:buNone/>
              <a:defRPr sz="2000">
                <a:solidFill>
                  <a:srgbClr val="08203C"/>
                </a:solidFill>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9" name="Google Shape;269;p71"/>
          <p:cNvSpPr/>
          <p:nvPr/>
        </p:nvSpPr>
        <p:spPr>
          <a:xfrm>
            <a:off x="17862547" y="1828800"/>
            <a:ext cx="4699001" cy="965204"/>
          </a:xfrm>
          <a:prstGeom prst="rect">
            <a:avLst/>
          </a:prstGeom>
          <a:solidFill>
            <a:srgbClr val="CAAE60"/>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70" name="Google Shape;270;p71"/>
          <p:cNvSpPr txBox="1">
            <a:spLocks noGrp="1"/>
          </p:cNvSpPr>
          <p:nvPr>
            <p:ph type="body" idx="9"/>
          </p:nvPr>
        </p:nvSpPr>
        <p:spPr>
          <a:xfrm>
            <a:off x="17964146" y="1879604"/>
            <a:ext cx="4317997" cy="96520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0"/>
              </a:spcBef>
              <a:spcAft>
                <a:spcPts val="0"/>
              </a:spcAft>
              <a:buClr>
                <a:srgbClr val="FFFFFF"/>
              </a:buClr>
              <a:buSzPts val="3000"/>
              <a:buNone/>
              <a:defRPr sz="3000" b="1">
                <a:solidFill>
                  <a:srgbClr val="FFFFFF"/>
                </a:solidFill>
              </a:defRPr>
            </a:lvl1pPr>
            <a:lvl2pPr marL="914400" lvl="1" indent="-228600" algn="l">
              <a:lnSpc>
                <a:spcPct val="90000"/>
              </a:lnSpc>
              <a:spcBef>
                <a:spcPts val="0"/>
              </a:spcBef>
              <a:spcAft>
                <a:spcPts val="0"/>
              </a:spcAft>
              <a:buClr>
                <a:srgbClr val="FFFFFF"/>
              </a:buClr>
              <a:buSzPts val="3000"/>
              <a:buNone/>
              <a:defRPr sz="3000" b="1">
                <a:solidFill>
                  <a:srgbClr val="FFFFFF"/>
                </a:solidFill>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1" name="Google Shape;271;p71"/>
          <p:cNvSpPr/>
          <p:nvPr/>
        </p:nvSpPr>
        <p:spPr>
          <a:xfrm>
            <a:off x="13900141" y="6832597"/>
            <a:ext cx="3454402" cy="3759198"/>
          </a:xfrm>
          <a:prstGeom prst="rect">
            <a:avLst/>
          </a:prstGeom>
          <a:solidFill>
            <a:srgbClr val="0E4D6E"/>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72" name="Google Shape;272;p71"/>
          <p:cNvSpPr>
            <a:spLocks noGrp="1"/>
          </p:cNvSpPr>
          <p:nvPr>
            <p:ph type="pic" idx="13"/>
          </p:nvPr>
        </p:nvSpPr>
        <p:spPr>
          <a:xfrm>
            <a:off x="13036545" y="6299201"/>
            <a:ext cx="3962396" cy="3937004"/>
          </a:xfrm>
          <a:prstGeom prst="rect">
            <a:avLst/>
          </a:prstGeom>
          <a:noFill/>
          <a:ln>
            <a:noFill/>
          </a:ln>
        </p:spPr>
      </p:sp>
      <p:sp>
        <p:nvSpPr>
          <p:cNvPr id="273" name="Google Shape;273;p71"/>
          <p:cNvSpPr txBox="1">
            <a:spLocks noGrp="1"/>
          </p:cNvSpPr>
          <p:nvPr>
            <p:ph type="body" idx="14"/>
          </p:nvPr>
        </p:nvSpPr>
        <p:spPr>
          <a:xfrm>
            <a:off x="17862547" y="7924803"/>
            <a:ext cx="4699001" cy="266700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2000"/>
              </a:spcBef>
              <a:spcAft>
                <a:spcPts val="0"/>
              </a:spcAft>
              <a:buClr>
                <a:srgbClr val="08203C"/>
              </a:buClr>
              <a:buSzPts val="2000"/>
              <a:buNone/>
              <a:defRPr sz="2000">
                <a:solidFill>
                  <a:srgbClr val="08203C"/>
                </a:solidFill>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4" name="Google Shape;274;p71"/>
          <p:cNvSpPr/>
          <p:nvPr/>
        </p:nvSpPr>
        <p:spPr>
          <a:xfrm>
            <a:off x="17862547" y="6832597"/>
            <a:ext cx="4699001" cy="965204"/>
          </a:xfrm>
          <a:prstGeom prst="rect">
            <a:avLst/>
          </a:prstGeom>
          <a:solidFill>
            <a:srgbClr val="CAAE60"/>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75" name="Google Shape;275;p71"/>
          <p:cNvSpPr txBox="1">
            <a:spLocks noGrp="1"/>
          </p:cNvSpPr>
          <p:nvPr>
            <p:ph type="body" idx="15"/>
          </p:nvPr>
        </p:nvSpPr>
        <p:spPr>
          <a:xfrm>
            <a:off x="17964146" y="6883402"/>
            <a:ext cx="4317997" cy="96520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0"/>
              </a:spcBef>
              <a:spcAft>
                <a:spcPts val="0"/>
              </a:spcAft>
              <a:buClr>
                <a:srgbClr val="FFFFFF"/>
              </a:buClr>
              <a:buSzPts val="3000"/>
              <a:buNone/>
              <a:defRPr sz="3000" b="1">
                <a:solidFill>
                  <a:srgbClr val="FFFFFF"/>
                </a:solidFill>
              </a:defRPr>
            </a:lvl1pPr>
            <a:lvl2pPr marL="914400" lvl="1" indent="-228600" algn="l">
              <a:lnSpc>
                <a:spcPct val="90000"/>
              </a:lnSpc>
              <a:spcBef>
                <a:spcPts val="0"/>
              </a:spcBef>
              <a:spcAft>
                <a:spcPts val="0"/>
              </a:spcAft>
              <a:buClr>
                <a:srgbClr val="FFFFFF"/>
              </a:buClr>
              <a:buSzPts val="3000"/>
              <a:buNone/>
              <a:defRPr sz="3000" b="1">
                <a:solidFill>
                  <a:srgbClr val="FFFFFF"/>
                </a:solidFill>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6" name="Google Shape;276;p71"/>
          <p:cNvSpPr txBox="1">
            <a:spLocks noGrp="1"/>
          </p:cNvSpPr>
          <p:nvPr>
            <p:ph type="title"/>
          </p:nvPr>
        </p:nvSpPr>
        <p:spPr>
          <a:xfrm>
            <a:off x="13560423" y="10790240"/>
            <a:ext cx="9001125" cy="2651129"/>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rgbClr val="08203C"/>
              </a:buClr>
              <a:buSzPts val="8800"/>
              <a:buFont typeface="Poppins"/>
              <a:buNone/>
              <a:defRPr b="1">
                <a:solidFill>
                  <a:srgbClr val="08203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_Quote &amp; Image Slide">
  <p:cSld name="2_Quote &amp; Image Slide">
    <p:spTree>
      <p:nvGrpSpPr>
        <p:cNvPr id="1" name="Shape 277"/>
        <p:cNvGrpSpPr/>
        <p:nvPr/>
      </p:nvGrpSpPr>
      <p:grpSpPr>
        <a:xfrm>
          <a:off x="0" y="0"/>
          <a:ext cx="0" cy="0"/>
          <a:chOff x="0" y="0"/>
          <a:chExt cx="0" cy="0"/>
        </a:xfrm>
      </p:grpSpPr>
      <p:sp>
        <p:nvSpPr>
          <p:cNvPr id="278" name="Google Shape;278;p72"/>
          <p:cNvSpPr/>
          <p:nvPr/>
        </p:nvSpPr>
        <p:spPr>
          <a:xfrm>
            <a:off x="7825416" y="4262667"/>
            <a:ext cx="1875964" cy="1875964"/>
          </a:xfrm>
          <a:custGeom>
            <a:avLst/>
            <a:gdLst/>
            <a:ahLst/>
            <a:cxnLst/>
            <a:rect l="l" t="t" r="r" b="b"/>
            <a:pathLst>
              <a:path w="120000" h="120000" extrusionOk="0">
                <a:moveTo>
                  <a:pt x="0" y="60000"/>
                </a:moveTo>
                <a:lnTo>
                  <a:pt x="0" y="60000"/>
                </a:lnTo>
                <a:cubicBezTo>
                  <a:pt x="0" y="26863"/>
                  <a:pt x="26863" y="0"/>
                  <a:pt x="60000" y="0"/>
                </a:cubicBezTo>
                <a:cubicBezTo>
                  <a:pt x="93137" y="0"/>
                  <a:pt x="120000" y="26863"/>
                  <a:pt x="120000" y="60000"/>
                </a:cubicBezTo>
                <a:cubicBezTo>
                  <a:pt x="120000" y="93137"/>
                  <a:pt x="93137" y="120000"/>
                  <a:pt x="60000" y="120000"/>
                </a:cubicBezTo>
                <a:cubicBezTo>
                  <a:pt x="26863" y="120000"/>
                  <a:pt x="0" y="93137"/>
                  <a:pt x="0" y="60000"/>
                </a:cubicBezTo>
                <a:close/>
              </a:path>
            </a:pathLst>
          </a:custGeom>
          <a:noFill/>
          <a:ln w="12700" cap="flat" cmpd="sng">
            <a:solidFill>
              <a:srgbClr val="CAAE60"/>
            </a:solidFill>
            <a:prstDash val="solid"/>
            <a:miter lim="8000"/>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79" name="Google Shape;279;p72"/>
          <p:cNvSpPr/>
          <p:nvPr/>
        </p:nvSpPr>
        <p:spPr>
          <a:xfrm>
            <a:off x="14482239" y="2287106"/>
            <a:ext cx="1875964" cy="1875964"/>
          </a:xfrm>
          <a:custGeom>
            <a:avLst/>
            <a:gdLst/>
            <a:ahLst/>
            <a:cxnLst/>
            <a:rect l="l" t="t" r="r" b="b"/>
            <a:pathLst>
              <a:path w="120000" h="120000" extrusionOk="0">
                <a:moveTo>
                  <a:pt x="0" y="60000"/>
                </a:moveTo>
                <a:lnTo>
                  <a:pt x="0" y="60000"/>
                </a:lnTo>
                <a:cubicBezTo>
                  <a:pt x="0" y="26863"/>
                  <a:pt x="26863" y="0"/>
                  <a:pt x="60000" y="0"/>
                </a:cubicBezTo>
                <a:cubicBezTo>
                  <a:pt x="93137" y="0"/>
                  <a:pt x="120000" y="26863"/>
                  <a:pt x="120000" y="60000"/>
                </a:cubicBezTo>
                <a:cubicBezTo>
                  <a:pt x="120000" y="93137"/>
                  <a:pt x="93137" y="120000"/>
                  <a:pt x="60000" y="120000"/>
                </a:cubicBezTo>
                <a:cubicBezTo>
                  <a:pt x="26863" y="120000"/>
                  <a:pt x="0" y="93137"/>
                  <a:pt x="0" y="60000"/>
                </a:cubicBezTo>
                <a:close/>
              </a:path>
            </a:pathLst>
          </a:custGeom>
          <a:noFill/>
          <a:ln w="12700" cap="flat" cmpd="sng">
            <a:solidFill>
              <a:srgbClr val="CAAE60"/>
            </a:solidFill>
            <a:prstDash val="solid"/>
            <a:miter lim="8000"/>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80" name="Google Shape;280;p72"/>
          <p:cNvSpPr/>
          <p:nvPr/>
        </p:nvSpPr>
        <p:spPr>
          <a:xfrm>
            <a:off x="11250356" y="3304358"/>
            <a:ext cx="1875964" cy="1875964"/>
          </a:xfrm>
          <a:custGeom>
            <a:avLst/>
            <a:gdLst/>
            <a:ahLst/>
            <a:cxnLst/>
            <a:rect l="l" t="t" r="r" b="b"/>
            <a:pathLst>
              <a:path w="120000" h="120000" extrusionOk="0">
                <a:moveTo>
                  <a:pt x="0" y="60000"/>
                </a:moveTo>
                <a:lnTo>
                  <a:pt x="0" y="60000"/>
                </a:lnTo>
                <a:cubicBezTo>
                  <a:pt x="0" y="26863"/>
                  <a:pt x="26863" y="0"/>
                  <a:pt x="60000" y="0"/>
                </a:cubicBezTo>
                <a:cubicBezTo>
                  <a:pt x="93137" y="0"/>
                  <a:pt x="120000" y="26863"/>
                  <a:pt x="120000" y="60000"/>
                </a:cubicBezTo>
                <a:cubicBezTo>
                  <a:pt x="120000" y="93137"/>
                  <a:pt x="93137" y="120000"/>
                  <a:pt x="60000" y="120000"/>
                </a:cubicBezTo>
                <a:cubicBezTo>
                  <a:pt x="26863" y="120000"/>
                  <a:pt x="0" y="93137"/>
                  <a:pt x="0" y="60000"/>
                </a:cubicBezTo>
                <a:close/>
              </a:path>
            </a:pathLst>
          </a:custGeom>
          <a:noFill/>
          <a:ln w="12700" cap="flat" cmpd="sng">
            <a:solidFill>
              <a:srgbClr val="CAAE60"/>
            </a:solidFill>
            <a:prstDash val="solid"/>
            <a:miter lim="8000"/>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81" name="Google Shape;281;p72"/>
          <p:cNvSpPr/>
          <p:nvPr/>
        </p:nvSpPr>
        <p:spPr>
          <a:xfrm>
            <a:off x="4185839" y="5258586"/>
            <a:ext cx="1875964" cy="1875964"/>
          </a:xfrm>
          <a:custGeom>
            <a:avLst/>
            <a:gdLst/>
            <a:ahLst/>
            <a:cxnLst/>
            <a:rect l="l" t="t" r="r" b="b"/>
            <a:pathLst>
              <a:path w="120000" h="120000" extrusionOk="0">
                <a:moveTo>
                  <a:pt x="0" y="60000"/>
                </a:moveTo>
                <a:lnTo>
                  <a:pt x="0" y="60000"/>
                </a:lnTo>
                <a:cubicBezTo>
                  <a:pt x="0" y="26863"/>
                  <a:pt x="26863" y="0"/>
                  <a:pt x="60000" y="0"/>
                </a:cubicBezTo>
                <a:cubicBezTo>
                  <a:pt x="93137" y="0"/>
                  <a:pt x="120000" y="26863"/>
                  <a:pt x="120000" y="60000"/>
                </a:cubicBezTo>
                <a:cubicBezTo>
                  <a:pt x="120000" y="93137"/>
                  <a:pt x="93137" y="120000"/>
                  <a:pt x="60000" y="120000"/>
                </a:cubicBezTo>
                <a:cubicBezTo>
                  <a:pt x="26863" y="120000"/>
                  <a:pt x="0" y="93137"/>
                  <a:pt x="0" y="60000"/>
                </a:cubicBezTo>
                <a:close/>
              </a:path>
            </a:pathLst>
          </a:custGeom>
          <a:noFill/>
          <a:ln w="12700" cap="flat" cmpd="sng">
            <a:solidFill>
              <a:srgbClr val="CAAE60"/>
            </a:solidFill>
            <a:prstDash val="solid"/>
            <a:miter lim="8000"/>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282" name="Google Shape;282;p72"/>
          <p:cNvPicPr preferRelativeResize="0"/>
          <p:nvPr/>
        </p:nvPicPr>
        <p:blipFill rotWithShape="1">
          <a:blip r:embed="rId2">
            <a:alphaModFix/>
          </a:blip>
          <a:srcRect b="14982"/>
          <a:stretch/>
        </p:blipFill>
        <p:spPr>
          <a:xfrm rot="5400013">
            <a:off x="18590579" y="2472889"/>
            <a:ext cx="7772400" cy="3800475"/>
          </a:xfrm>
          <a:prstGeom prst="rect">
            <a:avLst/>
          </a:prstGeom>
          <a:noFill/>
          <a:ln>
            <a:noFill/>
          </a:ln>
        </p:spPr>
      </p:pic>
      <p:sp>
        <p:nvSpPr>
          <p:cNvPr id="283" name="Google Shape;283;p72"/>
          <p:cNvSpPr/>
          <p:nvPr/>
        </p:nvSpPr>
        <p:spPr>
          <a:xfrm>
            <a:off x="0" y="0"/>
            <a:ext cx="24382411" cy="485775"/>
          </a:xfrm>
          <a:prstGeom prst="rect">
            <a:avLst/>
          </a:prstGeom>
          <a:solidFill>
            <a:srgbClr val="CAAE60"/>
          </a:solidFill>
          <a:ln w="12700" cap="flat" cmpd="sng">
            <a:solidFill>
              <a:srgbClr val="CAAE60"/>
            </a:solidFill>
            <a:prstDash val="solid"/>
            <a:miter lim="8000"/>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cxnSp>
        <p:nvCxnSpPr>
          <p:cNvPr id="284" name="Google Shape;284;p72"/>
          <p:cNvCxnSpPr/>
          <p:nvPr/>
        </p:nvCxnSpPr>
        <p:spPr>
          <a:xfrm>
            <a:off x="9345277" y="2976582"/>
            <a:ext cx="12024571" cy="0"/>
          </a:xfrm>
          <a:prstGeom prst="straightConnector1">
            <a:avLst/>
          </a:prstGeom>
          <a:noFill/>
          <a:ln w="19025" cap="flat" cmpd="sng">
            <a:solidFill>
              <a:srgbClr val="FFFFFF"/>
            </a:solidFill>
            <a:prstDash val="solid"/>
            <a:miter lim="8000"/>
            <a:headEnd type="none" w="sm" len="sm"/>
            <a:tailEnd type="none" w="sm" len="sm"/>
          </a:ln>
        </p:spPr>
      </p:cxnSp>
      <p:sp>
        <p:nvSpPr>
          <p:cNvPr id="285" name="Google Shape;285;p72"/>
          <p:cNvSpPr/>
          <p:nvPr/>
        </p:nvSpPr>
        <p:spPr>
          <a:xfrm>
            <a:off x="0" y="10248896"/>
            <a:ext cx="6457949" cy="3486149"/>
          </a:xfrm>
          <a:custGeom>
            <a:avLst/>
            <a:gdLst/>
            <a:ahLst/>
            <a:cxnLst/>
            <a:rect l="l" t="t" r="r" b="b"/>
            <a:pathLst>
              <a:path w="6457950" h="3486150" extrusionOk="0">
                <a:moveTo>
                  <a:pt x="0" y="0"/>
                </a:moveTo>
                <a:lnTo>
                  <a:pt x="0" y="3486150"/>
                </a:lnTo>
                <a:lnTo>
                  <a:pt x="6457950" y="3486150"/>
                </a:lnTo>
                <a:lnTo>
                  <a:pt x="0" y="0"/>
                </a:lnTo>
                <a:close/>
              </a:path>
            </a:pathLst>
          </a:custGeom>
          <a:solidFill>
            <a:srgbClr val="0E4D6E"/>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286" name="Google Shape;286;p72"/>
          <p:cNvPicPr preferRelativeResize="0"/>
          <p:nvPr/>
        </p:nvPicPr>
        <p:blipFill rotWithShape="1">
          <a:blip r:embed="rId2">
            <a:alphaModFix/>
          </a:blip>
          <a:srcRect b="14982"/>
          <a:stretch/>
        </p:blipFill>
        <p:spPr>
          <a:xfrm>
            <a:off x="0" y="9915525"/>
            <a:ext cx="7772400" cy="3800475"/>
          </a:xfrm>
          <a:prstGeom prst="rect">
            <a:avLst/>
          </a:prstGeom>
          <a:noFill/>
          <a:ln>
            <a:noFill/>
          </a:ln>
        </p:spPr>
      </p:pic>
      <p:pic>
        <p:nvPicPr>
          <p:cNvPr id="287" name="Google Shape;287;p72"/>
          <p:cNvPicPr preferRelativeResize="0"/>
          <p:nvPr/>
        </p:nvPicPr>
        <p:blipFill rotWithShape="1">
          <a:blip r:embed="rId3">
            <a:alphaModFix/>
          </a:blip>
          <a:srcRect/>
          <a:stretch/>
        </p:blipFill>
        <p:spPr>
          <a:xfrm>
            <a:off x="685800" y="12458700"/>
            <a:ext cx="2724143" cy="384176"/>
          </a:xfrm>
          <a:prstGeom prst="rect">
            <a:avLst/>
          </a:prstGeom>
          <a:noFill/>
          <a:ln>
            <a:noFill/>
          </a:ln>
        </p:spPr>
      </p:pic>
      <p:sp>
        <p:nvSpPr>
          <p:cNvPr id="288" name="Google Shape;288;p72"/>
          <p:cNvSpPr txBox="1">
            <a:spLocks noGrp="1"/>
          </p:cNvSpPr>
          <p:nvPr>
            <p:ph type="title"/>
          </p:nvPr>
        </p:nvSpPr>
        <p:spPr>
          <a:xfrm>
            <a:off x="1000125" y="873123"/>
            <a:ext cx="9001125" cy="265112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8203C"/>
              </a:buClr>
              <a:buSzPts val="8800"/>
              <a:buFont typeface="Poppins"/>
              <a:buNone/>
              <a:defRPr b="1">
                <a:solidFill>
                  <a:srgbClr val="08203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289" name="Google Shape;289;p72"/>
          <p:cNvGrpSpPr/>
          <p:nvPr/>
        </p:nvGrpSpPr>
        <p:grpSpPr>
          <a:xfrm>
            <a:off x="4254904" y="3702926"/>
            <a:ext cx="15608021" cy="5765237"/>
            <a:chOff x="4254904" y="3702926"/>
            <a:chExt cx="15608021" cy="5765237"/>
          </a:xfrm>
        </p:grpSpPr>
        <p:grpSp>
          <p:nvGrpSpPr>
            <p:cNvPr id="290" name="Google Shape;290;p72"/>
            <p:cNvGrpSpPr/>
            <p:nvPr/>
          </p:nvGrpSpPr>
          <p:grpSpPr>
            <a:xfrm>
              <a:off x="4254904" y="4393911"/>
              <a:ext cx="14377961" cy="5074252"/>
              <a:chOff x="4254904" y="4393911"/>
              <a:chExt cx="14377961" cy="5074252"/>
            </a:xfrm>
          </p:grpSpPr>
          <p:sp>
            <p:nvSpPr>
              <p:cNvPr id="291" name="Google Shape;291;p72"/>
              <p:cNvSpPr/>
              <p:nvPr/>
            </p:nvSpPr>
            <p:spPr>
              <a:xfrm>
                <a:off x="4254904" y="7375705"/>
                <a:ext cx="4522759" cy="2090839"/>
              </a:xfrm>
              <a:custGeom>
                <a:avLst/>
                <a:gdLst/>
                <a:ahLst/>
                <a:cxnLst/>
                <a:rect l="l" t="t" r="r" b="b"/>
                <a:pathLst>
                  <a:path w="4522762" h="2090836" extrusionOk="0">
                    <a:moveTo>
                      <a:pt x="0" y="0"/>
                    </a:moveTo>
                    <a:lnTo>
                      <a:pt x="4522762" y="0"/>
                    </a:lnTo>
                    <a:lnTo>
                      <a:pt x="4522762" y="2090837"/>
                    </a:lnTo>
                    <a:lnTo>
                      <a:pt x="0" y="2090837"/>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2" name="Google Shape;292;p72"/>
              <p:cNvSpPr/>
              <p:nvPr/>
            </p:nvSpPr>
            <p:spPr>
              <a:xfrm>
                <a:off x="7536155" y="8473150"/>
                <a:ext cx="1241508" cy="995013"/>
              </a:xfrm>
              <a:custGeom>
                <a:avLst/>
                <a:gdLst/>
                <a:ahLst/>
                <a:cxnLst/>
                <a:rect l="l" t="t" r="r" b="b"/>
                <a:pathLst>
                  <a:path w="1241510" h="995017" extrusionOk="0">
                    <a:moveTo>
                      <a:pt x="1241511" y="995017"/>
                    </a:moveTo>
                    <a:lnTo>
                      <a:pt x="0" y="0"/>
                    </a:lnTo>
                    <a:lnTo>
                      <a:pt x="1241511" y="0"/>
                    </a:lnTo>
                    <a:lnTo>
                      <a:pt x="1241511" y="995017"/>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3" name="Google Shape;293;p72"/>
              <p:cNvSpPr/>
              <p:nvPr/>
            </p:nvSpPr>
            <p:spPr>
              <a:xfrm>
                <a:off x="7539429" y="6382319"/>
                <a:ext cx="4522759" cy="2090839"/>
              </a:xfrm>
              <a:custGeom>
                <a:avLst/>
                <a:gdLst/>
                <a:ahLst/>
                <a:cxnLst/>
                <a:rect l="l" t="t" r="r" b="b"/>
                <a:pathLst>
                  <a:path w="4522762" h="2090836" extrusionOk="0">
                    <a:moveTo>
                      <a:pt x="0" y="0"/>
                    </a:moveTo>
                    <a:lnTo>
                      <a:pt x="4522762" y="0"/>
                    </a:lnTo>
                    <a:lnTo>
                      <a:pt x="4522762" y="2090837"/>
                    </a:lnTo>
                    <a:lnTo>
                      <a:pt x="0" y="2090837"/>
                    </a:lnTo>
                    <a:close/>
                  </a:path>
                </a:pathLst>
              </a:custGeom>
              <a:solidFill>
                <a:srgbClr val="B3B3B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4" name="Google Shape;294;p72"/>
              <p:cNvSpPr/>
              <p:nvPr/>
            </p:nvSpPr>
            <p:spPr>
              <a:xfrm>
                <a:off x="10822308" y="7479764"/>
                <a:ext cx="1239871" cy="993395"/>
              </a:xfrm>
              <a:custGeom>
                <a:avLst/>
                <a:gdLst/>
                <a:ahLst/>
                <a:cxnLst/>
                <a:rect l="l" t="t" r="r" b="b"/>
                <a:pathLst>
                  <a:path w="1239874" h="993391" extrusionOk="0">
                    <a:moveTo>
                      <a:pt x="1239874" y="993392"/>
                    </a:moveTo>
                    <a:lnTo>
                      <a:pt x="0" y="0"/>
                    </a:lnTo>
                    <a:lnTo>
                      <a:pt x="1239874" y="0"/>
                    </a:lnTo>
                    <a:lnTo>
                      <a:pt x="1239874" y="993392"/>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5" name="Google Shape;295;p72"/>
              <p:cNvSpPr/>
              <p:nvPr/>
            </p:nvSpPr>
            <p:spPr>
              <a:xfrm>
                <a:off x="10823944" y="5388924"/>
                <a:ext cx="4522759" cy="2090839"/>
              </a:xfrm>
              <a:custGeom>
                <a:avLst/>
                <a:gdLst/>
                <a:ahLst/>
                <a:cxnLst/>
                <a:rect l="l" t="t" r="r" b="b"/>
                <a:pathLst>
                  <a:path w="4522762" h="2090836" extrusionOk="0">
                    <a:moveTo>
                      <a:pt x="0" y="0"/>
                    </a:moveTo>
                    <a:lnTo>
                      <a:pt x="4522762" y="0"/>
                    </a:lnTo>
                    <a:lnTo>
                      <a:pt x="4522762" y="2090837"/>
                    </a:lnTo>
                    <a:lnTo>
                      <a:pt x="-1" y="2090837"/>
                    </a:lnTo>
                    <a:close/>
                  </a:path>
                </a:pathLst>
              </a:custGeom>
              <a:solidFill>
                <a:srgbClr val="CAAE6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6" name="Google Shape;296;p72"/>
              <p:cNvSpPr/>
              <p:nvPr/>
            </p:nvSpPr>
            <p:spPr>
              <a:xfrm>
                <a:off x="14106832" y="6486369"/>
                <a:ext cx="1241508" cy="993395"/>
              </a:xfrm>
              <a:custGeom>
                <a:avLst/>
                <a:gdLst/>
                <a:ahLst/>
                <a:cxnLst/>
                <a:rect l="l" t="t" r="r" b="b"/>
                <a:pathLst>
                  <a:path w="1241510" h="993391" extrusionOk="0">
                    <a:moveTo>
                      <a:pt x="1241511" y="993391"/>
                    </a:moveTo>
                    <a:lnTo>
                      <a:pt x="0" y="0"/>
                    </a:lnTo>
                    <a:lnTo>
                      <a:pt x="1241511" y="0"/>
                    </a:lnTo>
                    <a:lnTo>
                      <a:pt x="1241511" y="993391"/>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7" name="Google Shape;297;p72"/>
              <p:cNvSpPr/>
              <p:nvPr/>
            </p:nvSpPr>
            <p:spPr>
              <a:xfrm>
                <a:off x="14110106" y="4393911"/>
                <a:ext cx="4522759" cy="2090839"/>
              </a:xfrm>
              <a:custGeom>
                <a:avLst/>
                <a:gdLst/>
                <a:ahLst/>
                <a:cxnLst/>
                <a:rect l="l" t="t" r="r" b="b"/>
                <a:pathLst>
                  <a:path w="4522762" h="2090836" extrusionOk="0">
                    <a:moveTo>
                      <a:pt x="0" y="0"/>
                    </a:moveTo>
                    <a:lnTo>
                      <a:pt x="4522763" y="0"/>
                    </a:lnTo>
                    <a:lnTo>
                      <a:pt x="4522763" y="2090837"/>
                    </a:lnTo>
                    <a:lnTo>
                      <a:pt x="0" y="2090837"/>
                    </a:lnTo>
                    <a:close/>
                  </a:path>
                </a:pathLst>
              </a:custGeom>
              <a:solidFill>
                <a:srgbClr val="0E4D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E4D6E"/>
                  </a:solidFill>
                  <a:latin typeface="Calibri"/>
                  <a:ea typeface="Calibri"/>
                  <a:cs typeface="Calibri"/>
                  <a:sym typeface="Calibri"/>
                </a:endParaRPr>
              </a:p>
            </p:txBody>
          </p:sp>
        </p:grpSp>
        <p:sp>
          <p:nvSpPr>
            <p:cNvPr id="298" name="Google Shape;298;p72"/>
            <p:cNvSpPr/>
            <p:nvPr/>
          </p:nvSpPr>
          <p:spPr>
            <a:xfrm>
              <a:off x="18547808" y="3702926"/>
              <a:ext cx="1315117" cy="3370377"/>
            </a:xfrm>
            <a:custGeom>
              <a:avLst/>
              <a:gdLst/>
              <a:ahLst/>
              <a:cxnLst/>
              <a:rect l="l" t="t" r="r" b="b"/>
              <a:pathLst>
                <a:path w="1315117" h="3370376" extrusionOk="0">
                  <a:moveTo>
                    <a:pt x="1315118" y="1686001"/>
                  </a:moveTo>
                  <a:lnTo>
                    <a:pt x="0" y="0"/>
                  </a:lnTo>
                  <a:lnTo>
                    <a:pt x="0" y="3370377"/>
                  </a:lnTo>
                  <a:lnTo>
                    <a:pt x="1315118" y="1686001"/>
                  </a:lnTo>
                  <a:close/>
                </a:path>
              </a:pathLst>
            </a:custGeom>
            <a:solidFill>
              <a:srgbClr val="0E4D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E4D6E"/>
                </a:solidFill>
                <a:latin typeface="Calibri"/>
                <a:ea typeface="Calibri"/>
                <a:cs typeface="Calibri"/>
                <a:sym typeface="Calibri"/>
              </a:endParaRPr>
            </a:p>
          </p:txBody>
        </p:sp>
      </p:grpSp>
      <p:sp>
        <p:nvSpPr>
          <p:cNvPr id="299" name="Google Shape;299;p72"/>
          <p:cNvSpPr txBox="1">
            <a:spLocks noGrp="1"/>
          </p:cNvSpPr>
          <p:nvPr>
            <p:ph type="body" idx="1"/>
          </p:nvPr>
        </p:nvSpPr>
        <p:spPr>
          <a:xfrm>
            <a:off x="4458687" y="8120256"/>
            <a:ext cx="3077458" cy="852522"/>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2000"/>
              </a:spcBef>
              <a:spcAft>
                <a:spcPts val="0"/>
              </a:spcAft>
              <a:buClr>
                <a:srgbClr val="FFFFFF"/>
              </a:buClr>
              <a:buSzPts val="3200"/>
              <a:buNone/>
              <a:defRPr sz="3200" b="1">
                <a:solidFill>
                  <a:srgbClr val="FFFFFF"/>
                </a:solidFill>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0" name="Google Shape;300;p72"/>
          <p:cNvSpPr txBox="1">
            <a:spLocks noGrp="1"/>
          </p:cNvSpPr>
          <p:nvPr>
            <p:ph type="body" idx="2"/>
          </p:nvPr>
        </p:nvSpPr>
        <p:spPr>
          <a:xfrm>
            <a:off x="7848377" y="7053498"/>
            <a:ext cx="3077458" cy="852522"/>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2000"/>
              </a:spcBef>
              <a:spcAft>
                <a:spcPts val="0"/>
              </a:spcAft>
              <a:buClr>
                <a:srgbClr val="FFFFFF"/>
              </a:buClr>
              <a:buSzPts val="3200"/>
              <a:buNone/>
              <a:defRPr sz="3200" b="1">
                <a:solidFill>
                  <a:srgbClr val="FFFFFF"/>
                </a:solidFill>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1" name="Google Shape;301;p72"/>
          <p:cNvSpPr txBox="1">
            <a:spLocks noGrp="1"/>
          </p:cNvSpPr>
          <p:nvPr>
            <p:ph type="body" idx="3"/>
          </p:nvPr>
        </p:nvSpPr>
        <p:spPr>
          <a:xfrm>
            <a:off x="11138489" y="6039182"/>
            <a:ext cx="3077458" cy="852522"/>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2000"/>
              </a:spcBef>
              <a:spcAft>
                <a:spcPts val="0"/>
              </a:spcAft>
              <a:buClr>
                <a:srgbClr val="FFFFFF"/>
              </a:buClr>
              <a:buSzPts val="3200"/>
              <a:buNone/>
              <a:defRPr sz="3200" b="1">
                <a:solidFill>
                  <a:srgbClr val="FFFFFF"/>
                </a:solidFill>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2" name="Google Shape;302;p72"/>
          <p:cNvSpPr txBox="1">
            <a:spLocks noGrp="1"/>
          </p:cNvSpPr>
          <p:nvPr>
            <p:ph type="body" idx="4"/>
          </p:nvPr>
        </p:nvSpPr>
        <p:spPr>
          <a:xfrm>
            <a:off x="14445864" y="5015740"/>
            <a:ext cx="3077458" cy="852522"/>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2000"/>
              </a:spcBef>
              <a:spcAft>
                <a:spcPts val="0"/>
              </a:spcAft>
              <a:buClr>
                <a:srgbClr val="FFFFFF"/>
              </a:buClr>
              <a:buSzPts val="3200"/>
              <a:buNone/>
              <a:defRPr sz="3200" b="1">
                <a:solidFill>
                  <a:srgbClr val="FFFFFF"/>
                </a:solidFill>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3" name="Google Shape;303;p72"/>
          <p:cNvSpPr txBox="1">
            <a:spLocks noGrp="1"/>
          </p:cNvSpPr>
          <p:nvPr>
            <p:ph type="body" idx="5"/>
          </p:nvPr>
        </p:nvSpPr>
        <p:spPr>
          <a:xfrm>
            <a:off x="14215948" y="10364403"/>
            <a:ext cx="8743950" cy="2075404"/>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2000"/>
              </a:spcBef>
              <a:spcAft>
                <a:spcPts val="0"/>
              </a:spcAft>
              <a:buClr>
                <a:srgbClr val="08203C"/>
              </a:buClr>
              <a:buSzPts val="2400"/>
              <a:buNone/>
              <a:defRPr sz="2400">
                <a:solidFill>
                  <a:srgbClr val="08203C"/>
                </a:solidFill>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4" name="Google Shape;304;p72"/>
          <p:cNvSpPr txBox="1">
            <a:spLocks noGrp="1"/>
          </p:cNvSpPr>
          <p:nvPr>
            <p:ph type="body" idx="6"/>
          </p:nvPr>
        </p:nvSpPr>
        <p:spPr>
          <a:xfrm>
            <a:off x="14215948" y="9775850"/>
            <a:ext cx="8743950" cy="588553"/>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2000"/>
              </a:spcBef>
              <a:spcAft>
                <a:spcPts val="0"/>
              </a:spcAft>
              <a:buClr>
                <a:srgbClr val="CAAE60"/>
              </a:buClr>
              <a:buSzPts val="2800"/>
              <a:buNone/>
              <a:defRPr sz="2800" b="1">
                <a:solidFill>
                  <a:srgbClr val="CAAE60"/>
                </a:solidFill>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05" name="Google Shape;305;p72"/>
          <p:cNvCxnSpPr/>
          <p:nvPr/>
        </p:nvCxnSpPr>
        <p:spPr>
          <a:xfrm rot="10800000">
            <a:off x="23317200" y="8972778"/>
            <a:ext cx="0" cy="4762268"/>
          </a:xfrm>
          <a:prstGeom prst="straightConnector1">
            <a:avLst/>
          </a:prstGeom>
          <a:noFill/>
          <a:ln w="9525" cap="flat" cmpd="sng">
            <a:solidFill>
              <a:srgbClr val="CAAE60"/>
            </a:solidFill>
            <a:prstDash val="solid"/>
            <a:miter lim="8000"/>
            <a:headEnd type="none" w="sm" len="sm"/>
            <a:tailEnd type="none" w="sm" len="sm"/>
          </a:ln>
        </p:spPr>
      </p:cxnSp>
      <p:sp>
        <p:nvSpPr>
          <p:cNvPr id="306" name="Google Shape;306;p72"/>
          <p:cNvSpPr>
            <a:spLocks noGrp="1"/>
          </p:cNvSpPr>
          <p:nvPr>
            <p:ph type="pic" idx="7"/>
          </p:nvPr>
        </p:nvSpPr>
        <p:spPr>
          <a:xfrm>
            <a:off x="3532912" y="4905234"/>
            <a:ext cx="2160590" cy="2160590"/>
          </a:xfrm>
          <a:prstGeom prst="rect">
            <a:avLst/>
          </a:prstGeom>
          <a:noFill/>
          <a:ln>
            <a:noFill/>
          </a:ln>
        </p:spPr>
      </p:sp>
      <p:sp>
        <p:nvSpPr>
          <p:cNvPr id="307" name="Google Shape;307;p72"/>
          <p:cNvSpPr>
            <a:spLocks noGrp="1"/>
          </p:cNvSpPr>
          <p:nvPr>
            <p:ph type="pic" idx="8"/>
          </p:nvPr>
        </p:nvSpPr>
        <p:spPr>
          <a:xfrm>
            <a:off x="7184696" y="3910340"/>
            <a:ext cx="2160590" cy="2160590"/>
          </a:xfrm>
          <a:prstGeom prst="rect">
            <a:avLst/>
          </a:prstGeom>
          <a:noFill/>
          <a:ln>
            <a:noFill/>
          </a:ln>
        </p:spPr>
      </p:sp>
      <p:sp>
        <p:nvSpPr>
          <p:cNvPr id="308" name="Google Shape;308;p72"/>
          <p:cNvSpPr>
            <a:spLocks noGrp="1"/>
          </p:cNvSpPr>
          <p:nvPr>
            <p:ph type="pic" idx="9"/>
          </p:nvPr>
        </p:nvSpPr>
        <p:spPr>
          <a:xfrm>
            <a:off x="10666219" y="2905204"/>
            <a:ext cx="2160590" cy="2160590"/>
          </a:xfrm>
          <a:prstGeom prst="rect">
            <a:avLst/>
          </a:prstGeom>
          <a:noFill/>
          <a:ln>
            <a:noFill/>
          </a:ln>
        </p:spPr>
      </p:sp>
      <p:sp>
        <p:nvSpPr>
          <p:cNvPr id="309" name="Google Shape;309;p72"/>
          <p:cNvSpPr>
            <a:spLocks noGrp="1"/>
          </p:cNvSpPr>
          <p:nvPr>
            <p:ph type="pic" idx="13"/>
          </p:nvPr>
        </p:nvSpPr>
        <p:spPr>
          <a:xfrm>
            <a:off x="13885502" y="1884806"/>
            <a:ext cx="2160590" cy="2160590"/>
          </a:xfrm>
          <a:prstGeom prst="rect">
            <a:avLst/>
          </a:prstGeom>
          <a:noFill/>
          <a:ln>
            <a:noFill/>
          </a:ln>
        </p:spPr>
      </p:sp>
      <p:sp>
        <p:nvSpPr>
          <p:cNvPr id="310" name="Google Shape;310;p72"/>
          <p:cNvSpPr/>
          <p:nvPr/>
        </p:nvSpPr>
        <p:spPr>
          <a:xfrm>
            <a:off x="3449784" y="4967578"/>
            <a:ext cx="524472" cy="524472"/>
          </a:xfrm>
          <a:custGeom>
            <a:avLst/>
            <a:gdLst/>
            <a:ahLst/>
            <a:cxnLst/>
            <a:rect l="l" t="t" r="r" b="b"/>
            <a:pathLst>
              <a:path w="120000" h="120000" extrusionOk="0">
                <a:moveTo>
                  <a:pt x="0" y="60000"/>
                </a:moveTo>
                <a:lnTo>
                  <a:pt x="0" y="60000"/>
                </a:lnTo>
                <a:cubicBezTo>
                  <a:pt x="0" y="26863"/>
                  <a:pt x="26863" y="0"/>
                  <a:pt x="60000" y="0"/>
                </a:cubicBezTo>
                <a:cubicBezTo>
                  <a:pt x="93137" y="0"/>
                  <a:pt x="120000" y="26863"/>
                  <a:pt x="120000" y="60000"/>
                </a:cubicBezTo>
                <a:cubicBezTo>
                  <a:pt x="120000" y="93137"/>
                  <a:pt x="93137" y="120000"/>
                  <a:pt x="60000" y="120000"/>
                </a:cubicBezTo>
                <a:cubicBezTo>
                  <a:pt x="26863" y="120000"/>
                  <a:pt x="0" y="93137"/>
                  <a:pt x="0" y="60000"/>
                </a:cubicBezTo>
                <a:close/>
              </a:path>
            </a:pathLst>
          </a:custGeom>
          <a:solidFill>
            <a:srgbClr val="08203C"/>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11" name="Google Shape;311;p72"/>
          <p:cNvSpPr/>
          <p:nvPr/>
        </p:nvSpPr>
        <p:spPr>
          <a:xfrm>
            <a:off x="7207081" y="3867390"/>
            <a:ext cx="524472" cy="524472"/>
          </a:xfrm>
          <a:custGeom>
            <a:avLst/>
            <a:gdLst/>
            <a:ahLst/>
            <a:cxnLst/>
            <a:rect l="l" t="t" r="r" b="b"/>
            <a:pathLst>
              <a:path w="120000" h="120000" extrusionOk="0">
                <a:moveTo>
                  <a:pt x="0" y="60000"/>
                </a:moveTo>
                <a:lnTo>
                  <a:pt x="0" y="60000"/>
                </a:lnTo>
                <a:cubicBezTo>
                  <a:pt x="0" y="26863"/>
                  <a:pt x="26863" y="0"/>
                  <a:pt x="60000" y="0"/>
                </a:cubicBezTo>
                <a:cubicBezTo>
                  <a:pt x="93137" y="0"/>
                  <a:pt x="120000" y="26863"/>
                  <a:pt x="120000" y="60000"/>
                </a:cubicBezTo>
                <a:cubicBezTo>
                  <a:pt x="120000" y="93137"/>
                  <a:pt x="93137" y="120000"/>
                  <a:pt x="60000" y="120000"/>
                </a:cubicBezTo>
                <a:cubicBezTo>
                  <a:pt x="26863" y="120000"/>
                  <a:pt x="0" y="93137"/>
                  <a:pt x="0" y="60000"/>
                </a:cubicBezTo>
                <a:close/>
              </a:path>
            </a:pathLst>
          </a:custGeom>
          <a:solidFill>
            <a:srgbClr val="08203C"/>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12" name="Google Shape;312;p72"/>
          <p:cNvSpPr/>
          <p:nvPr/>
        </p:nvSpPr>
        <p:spPr>
          <a:xfrm>
            <a:off x="10551727" y="2951152"/>
            <a:ext cx="524472" cy="524472"/>
          </a:xfrm>
          <a:custGeom>
            <a:avLst/>
            <a:gdLst/>
            <a:ahLst/>
            <a:cxnLst/>
            <a:rect l="l" t="t" r="r" b="b"/>
            <a:pathLst>
              <a:path w="120000" h="120000" extrusionOk="0">
                <a:moveTo>
                  <a:pt x="0" y="60000"/>
                </a:moveTo>
                <a:lnTo>
                  <a:pt x="0" y="60000"/>
                </a:lnTo>
                <a:cubicBezTo>
                  <a:pt x="0" y="26863"/>
                  <a:pt x="26863" y="0"/>
                  <a:pt x="60000" y="0"/>
                </a:cubicBezTo>
                <a:cubicBezTo>
                  <a:pt x="93137" y="0"/>
                  <a:pt x="120000" y="26863"/>
                  <a:pt x="120000" y="60000"/>
                </a:cubicBezTo>
                <a:cubicBezTo>
                  <a:pt x="120000" y="93137"/>
                  <a:pt x="93137" y="120000"/>
                  <a:pt x="60000" y="120000"/>
                </a:cubicBezTo>
                <a:cubicBezTo>
                  <a:pt x="26863" y="120000"/>
                  <a:pt x="0" y="93137"/>
                  <a:pt x="0" y="60000"/>
                </a:cubicBezTo>
                <a:close/>
              </a:path>
            </a:pathLst>
          </a:custGeom>
          <a:solidFill>
            <a:srgbClr val="08203C"/>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13" name="Google Shape;313;p72"/>
          <p:cNvSpPr/>
          <p:nvPr/>
        </p:nvSpPr>
        <p:spPr>
          <a:xfrm>
            <a:off x="13796467" y="1952436"/>
            <a:ext cx="524472" cy="524472"/>
          </a:xfrm>
          <a:custGeom>
            <a:avLst/>
            <a:gdLst/>
            <a:ahLst/>
            <a:cxnLst/>
            <a:rect l="l" t="t" r="r" b="b"/>
            <a:pathLst>
              <a:path w="120000" h="120000" extrusionOk="0">
                <a:moveTo>
                  <a:pt x="0" y="60000"/>
                </a:moveTo>
                <a:lnTo>
                  <a:pt x="0" y="60000"/>
                </a:lnTo>
                <a:cubicBezTo>
                  <a:pt x="0" y="26863"/>
                  <a:pt x="26863" y="0"/>
                  <a:pt x="60000" y="0"/>
                </a:cubicBezTo>
                <a:cubicBezTo>
                  <a:pt x="93137" y="0"/>
                  <a:pt x="120000" y="26863"/>
                  <a:pt x="120000" y="60000"/>
                </a:cubicBezTo>
                <a:cubicBezTo>
                  <a:pt x="120000" y="93137"/>
                  <a:pt x="93137" y="120000"/>
                  <a:pt x="60000" y="120000"/>
                </a:cubicBezTo>
                <a:cubicBezTo>
                  <a:pt x="26863" y="120000"/>
                  <a:pt x="0" y="93137"/>
                  <a:pt x="0" y="60000"/>
                </a:cubicBezTo>
                <a:close/>
              </a:path>
            </a:pathLst>
          </a:custGeom>
          <a:solidFill>
            <a:srgbClr val="08203C"/>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14" name="Google Shape;314;p72"/>
          <p:cNvSpPr/>
          <p:nvPr/>
        </p:nvSpPr>
        <p:spPr>
          <a:xfrm>
            <a:off x="23017157" y="8288048"/>
            <a:ext cx="600075" cy="600075"/>
          </a:xfrm>
          <a:custGeom>
            <a:avLst/>
            <a:gdLst/>
            <a:ahLst/>
            <a:cxnLst/>
            <a:rect l="l" t="t" r="r" b="b"/>
            <a:pathLst>
              <a:path w="120000" h="120000" extrusionOk="0">
                <a:moveTo>
                  <a:pt x="0" y="45836"/>
                </a:moveTo>
                <a:lnTo>
                  <a:pt x="45836" y="45836"/>
                </a:lnTo>
                <a:lnTo>
                  <a:pt x="60000" y="0"/>
                </a:lnTo>
                <a:lnTo>
                  <a:pt x="74164" y="45836"/>
                </a:lnTo>
                <a:lnTo>
                  <a:pt x="120000" y="45836"/>
                </a:lnTo>
                <a:lnTo>
                  <a:pt x="82918" y="74164"/>
                </a:lnTo>
                <a:lnTo>
                  <a:pt x="97082" y="120000"/>
                </a:lnTo>
                <a:lnTo>
                  <a:pt x="60000" y="91671"/>
                </a:lnTo>
                <a:lnTo>
                  <a:pt x="22918" y="120000"/>
                </a:lnTo>
                <a:lnTo>
                  <a:pt x="37082" y="74164"/>
                </a:lnTo>
                <a:close/>
              </a:path>
            </a:pathLst>
          </a:custGeom>
          <a:solidFill>
            <a:srgbClr val="0E4D6E"/>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15"/>
        <p:cNvGrpSpPr/>
        <p:nvPr/>
      </p:nvGrpSpPr>
      <p:grpSpPr>
        <a:xfrm>
          <a:off x="0" y="0"/>
          <a:ext cx="0" cy="0"/>
          <a:chOff x="0" y="0"/>
          <a:chExt cx="0" cy="0"/>
        </a:xfrm>
      </p:grpSpPr>
      <p:sp>
        <p:nvSpPr>
          <p:cNvPr id="316" name="Google Shape;316;p73"/>
          <p:cNvSpPr txBox="1">
            <a:spLocks noGrp="1"/>
          </p:cNvSpPr>
          <p:nvPr>
            <p:ph type="ctrTitle"/>
          </p:nvPr>
        </p:nvSpPr>
        <p:spPr>
          <a:xfrm>
            <a:off x="3047804" y="2244723"/>
            <a:ext cx="18286811" cy="4775197"/>
          </a:xfrm>
          <a:prstGeom prst="rect">
            <a:avLst/>
          </a:prstGeom>
          <a:noFill/>
          <a:ln>
            <a:noFill/>
          </a:ln>
        </p:spPr>
        <p:txBody>
          <a:bodyPr spcFirstLastPara="1" wrap="square" lIns="91425" tIns="45700" rIns="91425" bIns="45700" anchor="b" anchorCtr="1">
            <a:normAutofit/>
          </a:bodyPr>
          <a:lstStyle>
            <a:lvl1pPr lvl="0" algn="ctr">
              <a:lnSpc>
                <a:spcPct val="90000"/>
              </a:lnSpc>
              <a:spcBef>
                <a:spcPts val="0"/>
              </a:spcBef>
              <a:spcAft>
                <a:spcPts val="0"/>
              </a:spcAft>
              <a:buClr>
                <a:srgbClr val="000000"/>
              </a:buClr>
              <a:buSzPts val="11999"/>
              <a:buFont typeface="Poppins"/>
              <a:buNone/>
              <a:defRPr sz="119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7" name="Google Shape;317;p73"/>
          <p:cNvSpPr txBox="1">
            <a:spLocks noGrp="1"/>
          </p:cNvSpPr>
          <p:nvPr>
            <p:ph type="subTitle" idx="1"/>
          </p:nvPr>
        </p:nvSpPr>
        <p:spPr>
          <a:xfrm>
            <a:off x="3047804" y="7204072"/>
            <a:ext cx="18286811" cy="3311527"/>
          </a:xfrm>
          <a:prstGeom prst="rect">
            <a:avLst/>
          </a:prstGeom>
          <a:noFill/>
          <a:ln>
            <a:noFill/>
          </a:ln>
        </p:spPr>
        <p:txBody>
          <a:bodyPr spcFirstLastPara="1" wrap="square" lIns="91425" tIns="45700" rIns="91425" bIns="45700" anchor="t" anchorCtr="1">
            <a:normAutofit/>
          </a:bodyPr>
          <a:lstStyle>
            <a:lvl1pPr lvl="0" algn="ctr">
              <a:lnSpc>
                <a:spcPct val="90000"/>
              </a:lnSpc>
              <a:spcBef>
                <a:spcPts val="2000"/>
              </a:spcBef>
              <a:spcAft>
                <a:spcPts val="0"/>
              </a:spcAft>
              <a:buClr>
                <a:srgbClr val="000000"/>
              </a:buClr>
              <a:buSzPts val="4800"/>
              <a:buNone/>
              <a:defRPr sz="4800"/>
            </a:lvl1pPr>
            <a:lvl2pPr lvl="1" algn="l">
              <a:lnSpc>
                <a:spcPct val="90000"/>
              </a:lnSpc>
              <a:spcBef>
                <a:spcPts val="1000"/>
              </a:spcBef>
              <a:spcAft>
                <a:spcPts val="0"/>
              </a:spcAft>
              <a:buClr>
                <a:srgbClr val="000000"/>
              </a:buClr>
              <a:buSzPts val="1800"/>
              <a:buChar char="•"/>
              <a:defRPr/>
            </a:lvl2pPr>
            <a:lvl3pPr lvl="2" algn="l">
              <a:lnSpc>
                <a:spcPct val="90000"/>
              </a:lnSpc>
              <a:spcBef>
                <a:spcPts val="1000"/>
              </a:spcBef>
              <a:spcAft>
                <a:spcPts val="0"/>
              </a:spcAft>
              <a:buClr>
                <a:srgbClr val="000000"/>
              </a:buClr>
              <a:buSzPts val="1800"/>
              <a:buChar char="•"/>
              <a:defRPr/>
            </a:lvl3pPr>
            <a:lvl4pPr lvl="3" algn="l">
              <a:lnSpc>
                <a:spcPct val="90000"/>
              </a:lnSpc>
              <a:spcBef>
                <a:spcPts val="1000"/>
              </a:spcBef>
              <a:spcAft>
                <a:spcPts val="0"/>
              </a:spcAft>
              <a:buClr>
                <a:srgbClr val="000000"/>
              </a:buClr>
              <a:buSzPts val="1800"/>
              <a:buChar char="•"/>
              <a:defRPr/>
            </a:lvl4pPr>
            <a:lvl5pPr lvl="4" algn="l">
              <a:lnSpc>
                <a:spcPct val="90000"/>
              </a:lnSpc>
              <a:spcBef>
                <a:spcPts val="1000"/>
              </a:spcBef>
              <a:spcAft>
                <a:spcPts val="0"/>
              </a:spcAft>
              <a:buClr>
                <a:srgbClr val="000000"/>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318" name="Google Shape;318;p73"/>
          <p:cNvSpPr txBox="1">
            <a:spLocks noGrp="1"/>
          </p:cNvSpPr>
          <p:nvPr>
            <p:ph type="dt" idx="10"/>
          </p:nvPr>
        </p:nvSpPr>
        <p:spPr>
          <a:xfrm>
            <a:off x="1676287" y="12712702"/>
            <a:ext cx="5486043" cy="73024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98989"/>
              </a:buClr>
              <a:buSzPts val="24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9" name="Google Shape;319;p73"/>
          <p:cNvSpPr txBox="1">
            <a:spLocks noGrp="1"/>
          </p:cNvSpPr>
          <p:nvPr>
            <p:ph type="ftr" idx="11"/>
          </p:nvPr>
        </p:nvSpPr>
        <p:spPr>
          <a:xfrm>
            <a:off x="8076675" y="12712702"/>
            <a:ext cx="8229060" cy="730248"/>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rgbClr val="898989"/>
              </a:buClr>
              <a:buSzPts val="24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0" name="Google Shape;320;p73"/>
          <p:cNvSpPr txBox="1">
            <a:spLocks noGrp="1"/>
          </p:cNvSpPr>
          <p:nvPr>
            <p:ph type="sldNum" idx="12"/>
          </p:nvPr>
        </p:nvSpPr>
        <p:spPr>
          <a:xfrm>
            <a:off x="17220081" y="12712702"/>
            <a:ext cx="5486043" cy="73024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2400"/>
              <a:buFont typeface="Calibri"/>
              <a:buNone/>
              <a:defRPr/>
            </a:lvl1pPr>
            <a:lvl2pPr marL="0" marR="0" lvl="1" indent="0" algn="r">
              <a:lnSpc>
                <a:spcPct val="100000"/>
              </a:lnSpc>
              <a:spcBef>
                <a:spcPts val="0"/>
              </a:spcBef>
              <a:spcAft>
                <a:spcPts val="0"/>
              </a:spcAft>
              <a:buClr>
                <a:srgbClr val="898989"/>
              </a:buClr>
              <a:buSzPts val="2400"/>
              <a:buFont typeface="Calibri"/>
              <a:buNone/>
              <a:defRPr/>
            </a:lvl2pPr>
            <a:lvl3pPr marL="0" marR="0" lvl="2" indent="0" algn="r">
              <a:lnSpc>
                <a:spcPct val="100000"/>
              </a:lnSpc>
              <a:spcBef>
                <a:spcPts val="0"/>
              </a:spcBef>
              <a:spcAft>
                <a:spcPts val="0"/>
              </a:spcAft>
              <a:buClr>
                <a:srgbClr val="898989"/>
              </a:buClr>
              <a:buSzPts val="2400"/>
              <a:buFont typeface="Calibri"/>
              <a:buNone/>
              <a:defRPr/>
            </a:lvl3pPr>
            <a:lvl4pPr marL="0" marR="0" lvl="3" indent="0" algn="r">
              <a:lnSpc>
                <a:spcPct val="100000"/>
              </a:lnSpc>
              <a:spcBef>
                <a:spcPts val="0"/>
              </a:spcBef>
              <a:spcAft>
                <a:spcPts val="0"/>
              </a:spcAft>
              <a:buClr>
                <a:srgbClr val="898989"/>
              </a:buClr>
              <a:buSzPts val="2400"/>
              <a:buFont typeface="Calibri"/>
              <a:buNone/>
              <a:defRPr/>
            </a:lvl4pPr>
            <a:lvl5pPr marL="0" marR="0" lvl="4" indent="0" algn="r">
              <a:lnSpc>
                <a:spcPct val="100000"/>
              </a:lnSpc>
              <a:spcBef>
                <a:spcPts val="0"/>
              </a:spcBef>
              <a:spcAft>
                <a:spcPts val="0"/>
              </a:spcAft>
              <a:buClr>
                <a:srgbClr val="898989"/>
              </a:buClr>
              <a:buSzPts val="2400"/>
              <a:buFont typeface="Calibri"/>
              <a:buNone/>
              <a:defRPr/>
            </a:lvl5pPr>
            <a:lvl6pPr marL="0" marR="0" lvl="5" indent="0" algn="r">
              <a:lnSpc>
                <a:spcPct val="100000"/>
              </a:lnSpc>
              <a:spcBef>
                <a:spcPts val="0"/>
              </a:spcBef>
              <a:spcAft>
                <a:spcPts val="0"/>
              </a:spcAft>
              <a:buClr>
                <a:srgbClr val="898989"/>
              </a:buClr>
              <a:buSzPts val="2400"/>
              <a:buFont typeface="Calibri"/>
              <a:buNone/>
              <a:defRPr/>
            </a:lvl6pPr>
            <a:lvl7pPr marL="0" marR="0" lvl="6" indent="0" algn="r">
              <a:lnSpc>
                <a:spcPct val="100000"/>
              </a:lnSpc>
              <a:spcBef>
                <a:spcPts val="0"/>
              </a:spcBef>
              <a:spcAft>
                <a:spcPts val="0"/>
              </a:spcAft>
              <a:buClr>
                <a:srgbClr val="898989"/>
              </a:buClr>
              <a:buSzPts val="2400"/>
              <a:buFont typeface="Calibri"/>
              <a:buNone/>
              <a:defRPr/>
            </a:lvl7pPr>
            <a:lvl8pPr marL="0" marR="0" lvl="7" indent="0" algn="r">
              <a:lnSpc>
                <a:spcPct val="100000"/>
              </a:lnSpc>
              <a:spcBef>
                <a:spcPts val="0"/>
              </a:spcBef>
              <a:spcAft>
                <a:spcPts val="0"/>
              </a:spcAft>
              <a:buClr>
                <a:srgbClr val="898989"/>
              </a:buClr>
              <a:buSzPts val="2400"/>
              <a:buFont typeface="Calibri"/>
              <a:buNone/>
              <a:defRPr/>
            </a:lvl8pPr>
            <a:lvl9pPr marL="0" marR="0" lvl="8" indent="0" algn="r">
              <a:lnSpc>
                <a:spcPct val="100000"/>
              </a:lnSpc>
              <a:spcBef>
                <a:spcPts val="0"/>
              </a:spcBef>
              <a:spcAft>
                <a:spcPts val="0"/>
              </a:spcAft>
              <a:buClr>
                <a:srgbClr val="898989"/>
              </a:buClr>
              <a:buSzPts val="2400"/>
              <a:buFont typeface="Calibri"/>
              <a:buNone/>
              <a:defRPr/>
            </a:lvl9pPr>
          </a:lstStyle>
          <a:p>
            <a:pPr marL="0" lvl="0" indent="0" algn="r" rtl="0">
              <a:spcBef>
                <a:spcPts val="0"/>
              </a:spcBef>
              <a:spcAft>
                <a:spcPts val="0"/>
              </a:spcAft>
              <a:buNone/>
            </a:pPr>
            <a:fld id="{00000000-1234-1234-1234-123412341234}" type="slidenum">
              <a:rPr lang="en-US"/>
              <a:t>‹#›</a:t>
            </a:fld>
            <a:endParaRPr sz="2400"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Quote &amp; Image Slide">
  <p:cSld name="1_Quote &amp; Image Slide">
    <p:spTree>
      <p:nvGrpSpPr>
        <p:cNvPr id="1" name="Shape 26"/>
        <p:cNvGrpSpPr/>
        <p:nvPr/>
      </p:nvGrpSpPr>
      <p:grpSpPr>
        <a:xfrm>
          <a:off x="0" y="0"/>
          <a:ext cx="0" cy="0"/>
          <a:chOff x="0" y="0"/>
          <a:chExt cx="0" cy="0"/>
        </a:xfrm>
      </p:grpSpPr>
      <p:sp>
        <p:nvSpPr>
          <p:cNvPr id="27" name="Google Shape;27;p56"/>
          <p:cNvSpPr/>
          <p:nvPr/>
        </p:nvSpPr>
        <p:spPr>
          <a:xfrm>
            <a:off x="685800" y="1393371"/>
            <a:ext cx="23696611" cy="11065328"/>
          </a:xfrm>
          <a:prstGeom prst="rect">
            <a:avLst/>
          </a:prstGeom>
          <a:solidFill>
            <a:srgbClr val="08203C"/>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8" name="Google Shape;28;p56"/>
          <p:cNvSpPr txBox="1">
            <a:spLocks noGrp="1"/>
          </p:cNvSpPr>
          <p:nvPr>
            <p:ph type="title"/>
          </p:nvPr>
        </p:nvSpPr>
        <p:spPr>
          <a:xfrm>
            <a:off x="12255730" y="2119314"/>
            <a:ext cx="9001125" cy="265112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AAE60"/>
              </a:buClr>
              <a:buSzPts val="8800"/>
              <a:buFont typeface="Poppins"/>
              <a:buNone/>
              <a:defRPr b="1">
                <a:solidFill>
                  <a:srgbClr val="CAAE6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6"/>
          <p:cNvSpPr txBox="1">
            <a:spLocks noGrp="1"/>
          </p:cNvSpPr>
          <p:nvPr>
            <p:ph type="body" idx="1"/>
          </p:nvPr>
        </p:nvSpPr>
        <p:spPr>
          <a:xfrm>
            <a:off x="12251871" y="5180999"/>
            <a:ext cx="9001125" cy="641569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2000"/>
              </a:spcBef>
              <a:spcAft>
                <a:spcPts val="0"/>
              </a:spcAft>
              <a:buClr>
                <a:srgbClr val="FFFFFF"/>
              </a:buClr>
              <a:buSzPts val="3200"/>
              <a:buNone/>
              <a:defRPr sz="3200">
                <a:solidFill>
                  <a:srgbClr val="FFFFFF"/>
                </a:solidFill>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56"/>
          <p:cNvSpPr/>
          <p:nvPr/>
        </p:nvSpPr>
        <p:spPr>
          <a:xfrm>
            <a:off x="0" y="0"/>
            <a:ext cx="24382411" cy="485775"/>
          </a:xfrm>
          <a:prstGeom prst="rect">
            <a:avLst/>
          </a:prstGeom>
          <a:solidFill>
            <a:srgbClr val="CAAE60"/>
          </a:solidFill>
          <a:ln w="12700" cap="flat" cmpd="sng">
            <a:solidFill>
              <a:srgbClr val="CAAE60"/>
            </a:solidFill>
            <a:prstDash val="solid"/>
            <a:miter lim="8000"/>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1" name="Google Shape;31;p56"/>
          <p:cNvSpPr>
            <a:spLocks noGrp="1"/>
          </p:cNvSpPr>
          <p:nvPr>
            <p:ph type="pic" idx="2"/>
          </p:nvPr>
        </p:nvSpPr>
        <p:spPr>
          <a:xfrm>
            <a:off x="1769583" y="0"/>
            <a:ext cx="9682179" cy="13735046"/>
          </a:xfrm>
          <a:prstGeom prst="rect">
            <a:avLst/>
          </a:prstGeom>
          <a:noFill/>
          <a:ln>
            <a:noFill/>
          </a:ln>
        </p:spPr>
      </p:sp>
      <p:cxnSp>
        <p:nvCxnSpPr>
          <p:cNvPr id="32" name="Google Shape;32;p56"/>
          <p:cNvCxnSpPr/>
          <p:nvPr/>
        </p:nvCxnSpPr>
        <p:spPr>
          <a:xfrm>
            <a:off x="12357850" y="4227737"/>
            <a:ext cx="12024561" cy="0"/>
          </a:xfrm>
          <a:prstGeom prst="straightConnector1">
            <a:avLst/>
          </a:prstGeom>
          <a:noFill/>
          <a:ln w="19025" cap="flat" cmpd="sng">
            <a:solidFill>
              <a:srgbClr val="FFFFFF"/>
            </a:solidFill>
            <a:prstDash val="solid"/>
            <a:miter lim="8000"/>
            <a:headEnd type="none" w="sm" len="sm"/>
            <a:tailEnd type="none" w="sm" len="sm"/>
          </a:ln>
        </p:spPr>
      </p:cxnSp>
      <p:sp>
        <p:nvSpPr>
          <p:cNvPr id="33" name="Google Shape;33;p56"/>
          <p:cNvSpPr/>
          <p:nvPr/>
        </p:nvSpPr>
        <p:spPr>
          <a:xfrm>
            <a:off x="0" y="10248896"/>
            <a:ext cx="6457949" cy="3486149"/>
          </a:xfrm>
          <a:custGeom>
            <a:avLst/>
            <a:gdLst/>
            <a:ahLst/>
            <a:cxnLst/>
            <a:rect l="l" t="t" r="r" b="b"/>
            <a:pathLst>
              <a:path w="6457950" h="3486150" extrusionOk="0">
                <a:moveTo>
                  <a:pt x="0" y="0"/>
                </a:moveTo>
                <a:lnTo>
                  <a:pt x="0" y="3486150"/>
                </a:lnTo>
                <a:lnTo>
                  <a:pt x="6457950" y="3486150"/>
                </a:lnTo>
                <a:lnTo>
                  <a:pt x="0" y="0"/>
                </a:lnTo>
                <a:close/>
              </a:path>
            </a:pathLst>
          </a:custGeom>
          <a:solidFill>
            <a:srgbClr val="0E4D6E"/>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34" name="Google Shape;34;p56"/>
          <p:cNvPicPr preferRelativeResize="0"/>
          <p:nvPr/>
        </p:nvPicPr>
        <p:blipFill rotWithShape="1">
          <a:blip r:embed="rId2">
            <a:alphaModFix/>
          </a:blip>
          <a:srcRect b="14982"/>
          <a:stretch/>
        </p:blipFill>
        <p:spPr>
          <a:xfrm>
            <a:off x="0" y="9915525"/>
            <a:ext cx="7772400" cy="3800475"/>
          </a:xfrm>
          <a:prstGeom prst="rect">
            <a:avLst/>
          </a:prstGeom>
          <a:noFill/>
          <a:ln>
            <a:noFill/>
          </a:ln>
        </p:spPr>
      </p:pic>
      <p:pic>
        <p:nvPicPr>
          <p:cNvPr id="35" name="Google Shape;35;p56"/>
          <p:cNvPicPr preferRelativeResize="0"/>
          <p:nvPr/>
        </p:nvPicPr>
        <p:blipFill rotWithShape="1">
          <a:blip r:embed="rId3">
            <a:alphaModFix/>
          </a:blip>
          <a:srcRect/>
          <a:stretch/>
        </p:blipFill>
        <p:spPr>
          <a:xfrm>
            <a:off x="685800" y="12458700"/>
            <a:ext cx="2724143" cy="384176"/>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1"/>
        <p:cNvGrpSpPr/>
        <p:nvPr/>
      </p:nvGrpSpPr>
      <p:grpSpPr>
        <a:xfrm>
          <a:off x="0" y="0"/>
          <a:ext cx="0" cy="0"/>
          <a:chOff x="0" y="0"/>
          <a:chExt cx="0" cy="0"/>
        </a:xfrm>
      </p:grpSpPr>
      <p:sp>
        <p:nvSpPr>
          <p:cNvPr id="322" name="Google Shape;322;p74"/>
          <p:cNvSpPr txBox="1">
            <a:spLocks noGrp="1"/>
          </p:cNvSpPr>
          <p:nvPr>
            <p:ph type="title"/>
          </p:nvPr>
        </p:nvSpPr>
        <p:spPr>
          <a:xfrm>
            <a:off x="1676287" y="730248"/>
            <a:ext cx="21029828" cy="265112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0000"/>
              </a:buClr>
              <a:buSzPts val="8800"/>
              <a:buFont typeface="Poppi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3" name="Google Shape;323;p74"/>
          <p:cNvSpPr txBox="1">
            <a:spLocks noGrp="1"/>
          </p:cNvSpPr>
          <p:nvPr>
            <p:ph type="dt" idx="10"/>
          </p:nvPr>
        </p:nvSpPr>
        <p:spPr>
          <a:xfrm>
            <a:off x="1676287" y="12712702"/>
            <a:ext cx="5486043" cy="73024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98989"/>
              </a:buClr>
              <a:buSzPts val="24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4" name="Google Shape;324;p74"/>
          <p:cNvSpPr txBox="1">
            <a:spLocks noGrp="1"/>
          </p:cNvSpPr>
          <p:nvPr>
            <p:ph type="ftr" idx="11"/>
          </p:nvPr>
        </p:nvSpPr>
        <p:spPr>
          <a:xfrm>
            <a:off x="8076675" y="12712702"/>
            <a:ext cx="8229060" cy="730248"/>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rgbClr val="898989"/>
              </a:buClr>
              <a:buSzPts val="24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5" name="Google Shape;325;p74"/>
          <p:cNvSpPr txBox="1">
            <a:spLocks noGrp="1"/>
          </p:cNvSpPr>
          <p:nvPr>
            <p:ph type="sldNum" idx="12"/>
          </p:nvPr>
        </p:nvSpPr>
        <p:spPr>
          <a:xfrm>
            <a:off x="17220081" y="12712702"/>
            <a:ext cx="5486043" cy="73024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2400"/>
              <a:buFont typeface="Calibri"/>
              <a:buNone/>
              <a:defRPr/>
            </a:lvl1pPr>
            <a:lvl2pPr marL="0" marR="0" lvl="1" indent="0" algn="r">
              <a:lnSpc>
                <a:spcPct val="100000"/>
              </a:lnSpc>
              <a:spcBef>
                <a:spcPts val="0"/>
              </a:spcBef>
              <a:spcAft>
                <a:spcPts val="0"/>
              </a:spcAft>
              <a:buClr>
                <a:srgbClr val="898989"/>
              </a:buClr>
              <a:buSzPts val="2400"/>
              <a:buFont typeface="Calibri"/>
              <a:buNone/>
              <a:defRPr/>
            </a:lvl2pPr>
            <a:lvl3pPr marL="0" marR="0" lvl="2" indent="0" algn="r">
              <a:lnSpc>
                <a:spcPct val="100000"/>
              </a:lnSpc>
              <a:spcBef>
                <a:spcPts val="0"/>
              </a:spcBef>
              <a:spcAft>
                <a:spcPts val="0"/>
              </a:spcAft>
              <a:buClr>
                <a:srgbClr val="898989"/>
              </a:buClr>
              <a:buSzPts val="2400"/>
              <a:buFont typeface="Calibri"/>
              <a:buNone/>
              <a:defRPr/>
            </a:lvl3pPr>
            <a:lvl4pPr marL="0" marR="0" lvl="3" indent="0" algn="r">
              <a:lnSpc>
                <a:spcPct val="100000"/>
              </a:lnSpc>
              <a:spcBef>
                <a:spcPts val="0"/>
              </a:spcBef>
              <a:spcAft>
                <a:spcPts val="0"/>
              </a:spcAft>
              <a:buClr>
                <a:srgbClr val="898989"/>
              </a:buClr>
              <a:buSzPts val="2400"/>
              <a:buFont typeface="Calibri"/>
              <a:buNone/>
              <a:defRPr/>
            </a:lvl4pPr>
            <a:lvl5pPr marL="0" marR="0" lvl="4" indent="0" algn="r">
              <a:lnSpc>
                <a:spcPct val="100000"/>
              </a:lnSpc>
              <a:spcBef>
                <a:spcPts val="0"/>
              </a:spcBef>
              <a:spcAft>
                <a:spcPts val="0"/>
              </a:spcAft>
              <a:buClr>
                <a:srgbClr val="898989"/>
              </a:buClr>
              <a:buSzPts val="2400"/>
              <a:buFont typeface="Calibri"/>
              <a:buNone/>
              <a:defRPr/>
            </a:lvl5pPr>
            <a:lvl6pPr marL="0" marR="0" lvl="5" indent="0" algn="r">
              <a:lnSpc>
                <a:spcPct val="100000"/>
              </a:lnSpc>
              <a:spcBef>
                <a:spcPts val="0"/>
              </a:spcBef>
              <a:spcAft>
                <a:spcPts val="0"/>
              </a:spcAft>
              <a:buClr>
                <a:srgbClr val="898989"/>
              </a:buClr>
              <a:buSzPts val="2400"/>
              <a:buFont typeface="Calibri"/>
              <a:buNone/>
              <a:defRPr/>
            </a:lvl6pPr>
            <a:lvl7pPr marL="0" marR="0" lvl="6" indent="0" algn="r">
              <a:lnSpc>
                <a:spcPct val="100000"/>
              </a:lnSpc>
              <a:spcBef>
                <a:spcPts val="0"/>
              </a:spcBef>
              <a:spcAft>
                <a:spcPts val="0"/>
              </a:spcAft>
              <a:buClr>
                <a:srgbClr val="898989"/>
              </a:buClr>
              <a:buSzPts val="2400"/>
              <a:buFont typeface="Calibri"/>
              <a:buNone/>
              <a:defRPr/>
            </a:lvl7pPr>
            <a:lvl8pPr marL="0" marR="0" lvl="7" indent="0" algn="r">
              <a:lnSpc>
                <a:spcPct val="100000"/>
              </a:lnSpc>
              <a:spcBef>
                <a:spcPts val="0"/>
              </a:spcBef>
              <a:spcAft>
                <a:spcPts val="0"/>
              </a:spcAft>
              <a:buClr>
                <a:srgbClr val="898989"/>
              </a:buClr>
              <a:buSzPts val="2400"/>
              <a:buFont typeface="Calibri"/>
              <a:buNone/>
              <a:defRPr/>
            </a:lvl8pPr>
            <a:lvl9pPr marL="0" marR="0" lvl="8" indent="0" algn="r">
              <a:lnSpc>
                <a:spcPct val="100000"/>
              </a:lnSpc>
              <a:spcBef>
                <a:spcPts val="0"/>
              </a:spcBef>
              <a:spcAft>
                <a:spcPts val="0"/>
              </a:spcAft>
              <a:buClr>
                <a:srgbClr val="898989"/>
              </a:buClr>
              <a:buSzPts val="2400"/>
              <a:buFont typeface="Calibri"/>
              <a:buNone/>
              <a:defRPr/>
            </a:lvl9pPr>
          </a:lstStyle>
          <a:p>
            <a:pPr marL="0" lvl="0" indent="0" algn="r" rtl="0">
              <a:spcBef>
                <a:spcPts val="0"/>
              </a:spcBef>
              <a:spcAft>
                <a:spcPts val="0"/>
              </a:spcAft>
              <a:buNone/>
            </a:pPr>
            <a:fld id="{00000000-1234-1234-1234-123412341234}" type="slidenum">
              <a:rPr lang="en-US"/>
              <a:t>‹#›</a:t>
            </a:fld>
            <a:endParaRPr sz="2400"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6_Quote &amp; Image Slide">
  <p:cSld name="6_Quote &amp; Image Slide">
    <p:spTree>
      <p:nvGrpSpPr>
        <p:cNvPr id="1" name="Shape 36"/>
        <p:cNvGrpSpPr/>
        <p:nvPr/>
      </p:nvGrpSpPr>
      <p:grpSpPr>
        <a:xfrm>
          <a:off x="0" y="0"/>
          <a:ext cx="0" cy="0"/>
          <a:chOff x="0" y="0"/>
          <a:chExt cx="0" cy="0"/>
        </a:xfrm>
      </p:grpSpPr>
      <p:pic>
        <p:nvPicPr>
          <p:cNvPr id="37" name="Google Shape;37;p57"/>
          <p:cNvPicPr preferRelativeResize="0"/>
          <p:nvPr/>
        </p:nvPicPr>
        <p:blipFill rotWithShape="1">
          <a:blip r:embed="rId2">
            <a:alphaModFix/>
          </a:blip>
          <a:srcRect b="14982"/>
          <a:stretch/>
        </p:blipFill>
        <p:spPr>
          <a:xfrm rot="5400013">
            <a:off x="18590579" y="2472889"/>
            <a:ext cx="7772400" cy="3800475"/>
          </a:xfrm>
          <a:prstGeom prst="rect">
            <a:avLst/>
          </a:prstGeom>
          <a:noFill/>
          <a:ln>
            <a:noFill/>
          </a:ln>
        </p:spPr>
      </p:pic>
      <p:sp>
        <p:nvSpPr>
          <p:cNvPr id="38" name="Google Shape;38;p57"/>
          <p:cNvSpPr/>
          <p:nvPr/>
        </p:nvSpPr>
        <p:spPr>
          <a:xfrm>
            <a:off x="0" y="0"/>
            <a:ext cx="24382411" cy="485775"/>
          </a:xfrm>
          <a:prstGeom prst="rect">
            <a:avLst/>
          </a:prstGeom>
          <a:solidFill>
            <a:srgbClr val="CAAE60"/>
          </a:solidFill>
          <a:ln w="12700" cap="flat" cmpd="sng">
            <a:solidFill>
              <a:srgbClr val="CAAE60"/>
            </a:solidFill>
            <a:prstDash val="solid"/>
            <a:miter lim="8000"/>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9" name="Google Shape;39;p57"/>
          <p:cNvSpPr/>
          <p:nvPr/>
        </p:nvSpPr>
        <p:spPr>
          <a:xfrm>
            <a:off x="0" y="10248896"/>
            <a:ext cx="6457949" cy="3486149"/>
          </a:xfrm>
          <a:custGeom>
            <a:avLst/>
            <a:gdLst/>
            <a:ahLst/>
            <a:cxnLst/>
            <a:rect l="l" t="t" r="r" b="b"/>
            <a:pathLst>
              <a:path w="6457950" h="3486150" extrusionOk="0">
                <a:moveTo>
                  <a:pt x="0" y="0"/>
                </a:moveTo>
                <a:lnTo>
                  <a:pt x="0" y="3486150"/>
                </a:lnTo>
                <a:lnTo>
                  <a:pt x="6457950" y="3486150"/>
                </a:lnTo>
                <a:lnTo>
                  <a:pt x="0" y="0"/>
                </a:lnTo>
                <a:close/>
              </a:path>
            </a:pathLst>
          </a:custGeom>
          <a:solidFill>
            <a:srgbClr val="0E4D6E"/>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40" name="Google Shape;40;p57"/>
          <p:cNvPicPr preferRelativeResize="0"/>
          <p:nvPr/>
        </p:nvPicPr>
        <p:blipFill rotWithShape="1">
          <a:blip r:embed="rId2">
            <a:alphaModFix/>
          </a:blip>
          <a:srcRect b="14982"/>
          <a:stretch/>
        </p:blipFill>
        <p:spPr>
          <a:xfrm>
            <a:off x="0" y="9915525"/>
            <a:ext cx="7772400" cy="3800475"/>
          </a:xfrm>
          <a:prstGeom prst="rect">
            <a:avLst/>
          </a:prstGeom>
          <a:noFill/>
          <a:ln>
            <a:noFill/>
          </a:ln>
        </p:spPr>
      </p:pic>
      <p:pic>
        <p:nvPicPr>
          <p:cNvPr id="41" name="Google Shape;41;p57"/>
          <p:cNvPicPr preferRelativeResize="0"/>
          <p:nvPr/>
        </p:nvPicPr>
        <p:blipFill rotWithShape="1">
          <a:blip r:embed="rId3">
            <a:alphaModFix/>
          </a:blip>
          <a:srcRect/>
          <a:stretch/>
        </p:blipFill>
        <p:spPr>
          <a:xfrm>
            <a:off x="685800" y="12458700"/>
            <a:ext cx="2724143" cy="384176"/>
          </a:xfrm>
          <a:prstGeom prst="rect">
            <a:avLst/>
          </a:prstGeom>
          <a:noFill/>
          <a:ln>
            <a:noFill/>
          </a:ln>
        </p:spPr>
      </p:pic>
      <p:sp>
        <p:nvSpPr>
          <p:cNvPr id="42" name="Google Shape;42;p57"/>
          <p:cNvSpPr txBox="1">
            <a:spLocks noGrp="1"/>
          </p:cNvSpPr>
          <p:nvPr>
            <p:ph type="title"/>
          </p:nvPr>
        </p:nvSpPr>
        <p:spPr>
          <a:xfrm>
            <a:off x="1000125" y="873123"/>
            <a:ext cx="9001125" cy="265112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8203C"/>
              </a:buClr>
              <a:buSzPts val="8800"/>
              <a:buFont typeface="Poppins"/>
              <a:buNone/>
              <a:defRPr b="1">
                <a:solidFill>
                  <a:srgbClr val="08203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57"/>
          <p:cNvSpPr txBox="1">
            <a:spLocks noGrp="1"/>
          </p:cNvSpPr>
          <p:nvPr>
            <p:ph type="body" idx="1"/>
          </p:nvPr>
        </p:nvSpPr>
        <p:spPr>
          <a:xfrm>
            <a:off x="1000125" y="4101989"/>
            <a:ext cx="19142077" cy="641569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2000"/>
              </a:spcBef>
              <a:spcAft>
                <a:spcPts val="0"/>
              </a:spcAft>
              <a:buClr>
                <a:srgbClr val="08203C"/>
              </a:buClr>
              <a:buSzPts val="3200"/>
              <a:buNone/>
              <a:defRPr sz="3200">
                <a:solidFill>
                  <a:srgbClr val="08203C"/>
                </a:solidFill>
              </a:defRPr>
            </a:lvl1pPr>
            <a:lvl2pPr marL="914400" lvl="1" indent="-228600" algn="l">
              <a:lnSpc>
                <a:spcPct val="90000"/>
              </a:lnSpc>
              <a:spcBef>
                <a:spcPts val="2000"/>
              </a:spcBef>
              <a:spcAft>
                <a:spcPts val="0"/>
              </a:spcAft>
              <a:buClr>
                <a:srgbClr val="08203C"/>
              </a:buClr>
              <a:buSzPts val="3200"/>
              <a:buNone/>
              <a:defRPr sz="3200">
                <a:solidFill>
                  <a:srgbClr val="08203C"/>
                </a:solidFill>
              </a:defRPr>
            </a:lvl2pPr>
            <a:lvl3pPr marL="1371600" lvl="2" indent="-228600" algn="l">
              <a:lnSpc>
                <a:spcPct val="90000"/>
              </a:lnSpc>
              <a:spcBef>
                <a:spcPts val="2000"/>
              </a:spcBef>
              <a:spcAft>
                <a:spcPts val="0"/>
              </a:spcAft>
              <a:buClr>
                <a:srgbClr val="08203C"/>
              </a:buClr>
              <a:buSzPts val="3200"/>
              <a:buNone/>
              <a:defRPr sz="3200">
                <a:solidFill>
                  <a:srgbClr val="08203C"/>
                </a:solidFill>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4" name="Google Shape;44;p57"/>
          <p:cNvCxnSpPr/>
          <p:nvPr/>
        </p:nvCxnSpPr>
        <p:spPr>
          <a:xfrm>
            <a:off x="1000125" y="3168652"/>
            <a:ext cx="19091272" cy="0"/>
          </a:xfrm>
          <a:prstGeom prst="straightConnector1">
            <a:avLst/>
          </a:prstGeom>
          <a:noFill/>
          <a:ln w="9525" cap="flat" cmpd="sng">
            <a:solidFill>
              <a:srgbClr val="CAAE60"/>
            </a:solidFill>
            <a:prstDash val="solid"/>
            <a:miter lim="8000"/>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2_Quote &amp; Image Slide">
  <p:cSld name="12_Quote &amp; Image Slide">
    <p:spTree>
      <p:nvGrpSpPr>
        <p:cNvPr id="1" name="Shape 45"/>
        <p:cNvGrpSpPr/>
        <p:nvPr/>
      </p:nvGrpSpPr>
      <p:grpSpPr>
        <a:xfrm>
          <a:off x="0" y="0"/>
          <a:ext cx="0" cy="0"/>
          <a:chOff x="0" y="0"/>
          <a:chExt cx="0" cy="0"/>
        </a:xfrm>
      </p:grpSpPr>
      <p:pic>
        <p:nvPicPr>
          <p:cNvPr id="46" name="Google Shape;46;p58"/>
          <p:cNvPicPr preferRelativeResize="0"/>
          <p:nvPr/>
        </p:nvPicPr>
        <p:blipFill rotWithShape="1">
          <a:blip r:embed="rId2">
            <a:alphaModFix/>
          </a:blip>
          <a:srcRect b="14982"/>
          <a:stretch/>
        </p:blipFill>
        <p:spPr>
          <a:xfrm rot="5400013">
            <a:off x="18590579" y="2472889"/>
            <a:ext cx="7772400" cy="3800475"/>
          </a:xfrm>
          <a:prstGeom prst="rect">
            <a:avLst/>
          </a:prstGeom>
          <a:noFill/>
          <a:ln>
            <a:noFill/>
          </a:ln>
        </p:spPr>
      </p:pic>
      <p:sp>
        <p:nvSpPr>
          <p:cNvPr id="47" name="Google Shape;47;p58"/>
          <p:cNvSpPr/>
          <p:nvPr/>
        </p:nvSpPr>
        <p:spPr>
          <a:xfrm>
            <a:off x="0" y="0"/>
            <a:ext cx="24382411" cy="485775"/>
          </a:xfrm>
          <a:prstGeom prst="rect">
            <a:avLst/>
          </a:prstGeom>
          <a:solidFill>
            <a:srgbClr val="CAAE60"/>
          </a:solidFill>
          <a:ln w="12700" cap="flat" cmpd="sng">
            <a:solidFill>
              <a:srgbClr val="CAAE60"/>
            </a:solidFill>
            <a:prstDash val="solid"/>
            <a:miter lim="8000"/>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8" name="Google Shape;48;p58"/>
          <p:cNvSpPr/>
          <p:nvPr/>
        </p:nvSpPr>
        <p:spPr>
          <a:xfrm>
            <a:off x="0" y="10248896"/>
            <a:ext cx="6457949" cy="3486149"/>
          </a:xfrm>
          <a:custGeom>
            <a:avLst/>
            <a:gdLst/>
            <a:ahLst/>
            <a:cxnLst/>
            <a:rect l="l" t="t" r="r" b="b"/>
            <a:pathLst>
              <a:path w="6457950" h="3486150" extrusionOk="0">
                <a:moveTo>
                  <a:pt x="0" y="0"/>
                </a:moveTo>
                <a:lnTo>
                  <a:pt x="0" y="3486150"/>
                </a:lnTo>
                <a:lnTo>
                  <a:pt x="6457950" y="3486150"/>
                </a:lnTo>
                <a:lnTo>
                  <a:pt x="0" y="0"/>
                </a:lnTo>
                <a:close/>
              </a:path>
            </a:pathLst>
          </a:custGeom>
          <a:solidFill>
            <a:srgbClr val="0E4D6E"/>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49" name="Google Shape;49;p58"/>
          <p:cNvPicPr preferRelativeResize="0"/>
          <p:nvPr/>
        </p:nvPicPr>
        <p:blipFill rotWithShape="1">
          <a:blip r:embed="rId2">
            <a:alphaModFix/>
          </a:blip>
          <a:srcRect b="14982"/>
          <a:stretch/>
        </p:blipFill>
        <p:spPr>
          <a:xfrm>
            <a:off x="0" y="9915525"/>
            <a:ext cx="7772400" cy="3800475"/>
          </a:xfrm>
          <a:prstGeom prst="rect">
            <a:avLst/>
          </a:prstGeom>
          <a:noFill/>
          <a:ln>
            <a:noFill/>
          </a:ln>
        </p:spPr>
      </p:pic>
      <p:pic>
        <p:nvPicPr>
          <p:cNvPr id="50" name="Google Shape;50;p58"/>
          <p:cNvPicPr preferRelativeResize="0"/>
          <p:nvPr/>
        </p:nvPicPr>
        <p:blipFill rotWithShape="1">
          <a:blip r:embed="rId3">
            <a:alphaModFix/>
          </a:blip>
          <a:srcRect/>
          <a:stretch/>
        </p:blipFill>
        <p:spPr>
          <a:xfrm>
            <a:off x="685800" y="12458700"/>
            <a:ext cx="2724143" cy="384176"/>
          </a:xfrm>
          <a:prstGeom prst="rect">
            <a:avLst/>
          </a:prstGeom>
          <a:noFill/>
          <a:ln>
            <a:noFill/>
          </a:ln>
        </p:spPr>
      </p:pic>
      <p:sp>
        <p:nvSpPr>
          <p:cNvPr id="51" name="Google Shape;51;p58"/>
          <p:cNvSpPr txBox="1">
            <a:spLocks noGrp="1"/>
          </p:cNvSpPr>
          <p:nvPr>
            <p:ph type="title"/>
          </p:nvPr>
        </p:nvSpPr>
        <p:spPr>
          <a:xfrm>
            <a:off x="1000125" y="873123"/>
            <a:ext cx="9001125" cy="265112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8203C"/>
              </a:buClr>
              <a:buSzPts val="8800"/>
              <a:buFont typeface="Poppins"/>
              <a:buNone/>
              <a:defRPr b="1">
                <a:solidFill>
                  <a:srgbClr val="08203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58"/>
          <p:cNvSpPr txBox="1">
            <a:spLocks noGrp="1"/>
          </p:cNvSpPr>
          <p:nvPr>
            <p:ph type="body" idx="1"/>
          </p:nvPr>
        </p:nvSpPr>
        <p:spPr>
          <a:xfrm>
            <a:off x="1000125" y="2857390"/>
            <a:ext cx="7772400" cy="66686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2000"/>
              </a:spcBef>
              <a:spcAft>
                <a:spcPts val="0"/>
              </a:spcAft>
              <a:buClr>
                <a:srgbClr val="08203C"/>
              </a:buClr>
              <a:buSzPts val="3200"/>
              <a:buNone/>
              <a:defRPr sz="3200" b="1">
                <a:solidFill>
                  <a:srgbClr val="08203C"/>
                </a:solidFill>
                <a:latin typeface="Poppins SemiBold"/>
                <a:ea typeface="Poppins SemiBold"/>
                <a:cs typeface="Poppins SemiBold"/>
                <a:sym typeface="Poppins SemiBold"/>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58"/>
          <p:cNvSpPr/>
          <p:nvPr/>
        </p:nvSpPr>
        <p:spPr>
          <a:xfrm>
            <a:off x="0" y="3987798"/>
            <a:ext cx="24377017" cy="3276596"/>
          </a:xfrm>
          <a:prstGeom prst="rect">
            <a:avLst/>
          </a:prstGeom>
          <a:solidFill>
            <a:srgbClr val="0E4D6E"/>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4" name="Google Shape;54;p58"/>
          <p:cNvSpPr txBox="1">
            <a:spLocks noGrp="1"/>
          </p:cNvSpPr>
          <p:nvPr>
            <p:ph type="body" idx="2"/>
          </p:nvPr>
        </p:nvSpPr>
        <p:spPr>
          <a:xfrm>
            <a:off x="796927" y="4914790"/>
            <a:ext cx="1743075" cy="66686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2000"/>
              </a:spcBef>
              <a:spcAft>
                <a:spcPts val="0"/>
              </a:spcAft>
              <a:buClr>
                <a:srgbClr val="FFFFFF"/>
              </a:buClr>
              <a:buSzPts val="4400"/>
              <a:buNone/>
              <a:defRPr sz="4400" b="1">
                <a:solidFill>
                  <a:srgbClr val="FFFFFF"/>
                </a:solidFill>
                <a:latin typeface="Poppins SemiBold"/>
                <a:ea typeface="Poppins SemiBold"/>
                <a:cs typeface="Poppins SemiBold"/>
                <a:sym typeface="Poppins SemiBold"/>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58"/>
          <p:cNvSpPr txBox="1">
            <a:spLocks noGrp="1"/>
          </p:cNvSpPr>
          <p:nvPr>
            <p:ph type="body" idx="3"/>
          </p:nvPr>
        </p:nvSpPr>
        <p:spPr>
          <a:xfrm>
            <a:off x="796927" y="5854583"/>
            <a:ext cx="4994279" cy="66686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2000"/>
              </a:spcBef>
              <a:spcAft>
                <a:spcPts val="0"/>
              </a:spcAft>
              <a:buClr>
                <a:srgbClr val="FFFFFF"/>
              </a:buClr>
              <a:buSzPts val="4400"/>
              <a:buNone/>
              <a:defRPr sz="4400" b="1">
                <a:solidFill>
                  <a:srgbClr val="FFFFFF"/>
                </a:solidFill>
                <a:latin typeface="Poppins SemiBold"/>
                <a:ea typeface="Poppins SemiBold"/>
                <a:cs typeface="Poppins SemiBold"/>
                <a:sym typeface="Poppins SemiBold"/>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58"/>
          <p:cNvSpPr txBox="1">
            <a:spLocks noGrp="1"/>
          </p:cNvSpPr>
          <p:nvPr>
            <p:ph type="body" idx="4"/>
          </p:nvPr>
        </p:nvSpPr>
        <p:spPr>
          <a:xfrm>
            <a:off x="796927" y="7473839"/>
            <a:ext cx="4994279" cy="3276596"/>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2000"/>
              </a:spcBef>
              <a:spcAft>
                <a:spcPts val="0"/>
              </a:spcAft>
              <a:buClr>
                <a:srgbClr val="08203C"/>
              </a:buClr>
              <a:buSzPts val="2100"/>
              <a:buNone/>
              <a:defRPr sz="2100">
                <a:solidFill>
                  <a:srgbClr val="08203C"/>
                </a:solidFill>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58"/>
          <p:cNvSpPr txBox="1">
            <a:spLocks noGrp="1"/>
          </p:cNvSpPr>
          <p:nvPr>
            <p:ph type="body" idx="5"/>
          </p:nvPr>
        </p:nvSpPr>
        <p:spPr>
          <a:xfrm>
            <a:off x="6791321" y="4914790"/>
            <a:ext cx="1743075" cy="66686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2000"/>
              </a:spcBef>
              <a:spcAft>
                <a:spcPts val="0"/>
              </a:spcAft>
              <a:buClr>
                <a:srgbClr val="FFFFFF"/>
              </a:buClr>
              <a:buSzPts val="4400"/>
              <a:buNone/>
              <a:defRPr sz="4400" b="1">
                <a:solidFill>
                  <a:srgbClr val="FFFFFF"/>
                </a:solidFill>
                <a:latin typeface="Poppins SemiBold"/>
                <a:ea typeface="Poppins SemiBold"/>
                <a:cs typeface="Poppins SemiBold"/>
                <a:sym typeface="Poppins SemiBold"/>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58"/>
          <p:cNvSpPr txBox="1">
            <a:spLocks noGrp="1"/>
          </p:cNvSpPr>
          <p:nvPr>
            <p:ph type="body" idx="6"/>
          </p:nvPr>
        </p:nvSpPr>
        <p:spPr>
          <a:xfrm>
            <a:off x="6791321" y="5854583"/>
            <a:ext cx="4994279" cy="66686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2000"/>
              </a:spcBef>
              <a:spcAft>
                <a:spcPts val="0"/>
              </a:spcAft>
              <a:buClr>
                <a:srgbClr val="FFFFFF"/>
              </a:buClr>
              <a:buSzPts val="4400"/>
              <a:buNone/>
              <a:defRPr sz="4400" b="1">
                <a:solidFill>
                  <a:srgbClr val="FFFFFF"/>
                </a:solidFill>
                <a:latin typeface="Poppins SemiBold"/>
                <a:ea typeface="Poppins SemiBold"/>
                <a:cs typeface="Poppins SemiBold"/>
                <a:sym typeface="Poppins SemiBold"/>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58"/>
          <p:cNvSpPr txBox="1">
            <a:spLocks noGrp="1"/>
          </p:cNvSpPr>
          <p:nvPr>
            <p:ph type="body" idx="7"/>
          </p:nvPr>
        </p:nvSpPr>
        <p:spPr>
          <a:xfrm>
            <a:off x="6791321" y="7473839"/>
            <a:ext cx="4994279" cy="3276596"/>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2000"/>
              </a:spcBef>
              <a:spcAft>
                <a:spcPts val="0"/>
              </a:spcAft>
              <a:buClr>
                <a:srgbClr val="08203C"/>
              </a:buClr>
              <a:buSzPts val="2100"/>
              <a:buNone/>
              <a:defRPr sz="2100">
                <a:solidFill>
                  <a:srgbClr val="08203C"/>
                </a:solidFill>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58"/>
          <p:cNvSpPr txBox="1">
            <a:spLocks noGrp="1"/>
          </p:cNvSpPr>
          <p:nvPr>
            <p:ph type="body" idx="8"/>
          </p:nvPr>
        </p:nvSpPr>
        <p:spPr>
          <a:xfrm>
            <a:off x="12861922" y="4914790"/>
            <a:ext cx="1743075" cy="66686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2000"/>
              </a:spcBef>
              <a:spcAft>
                <a:spcPts val="0"/>
              </a:spcAft>
              <a:buClr>
                <a:srgbClr val="FFFFFF"/>
              </a:buClr>
              <a:buSzPts val="4400"/>
              <a:buNone/>
              <a:defRPr sz="4400" b="1">
                <a:solidFill>
                  <a:srgbClr val="FFFFFF"/>
                </a:solidFill>
                <a:latin typeface="Poppins SemiBold"/>
                <a:ea typeface="Poppins SemiBold"/>
                <a:cs typeface="Poppins SemiBold"/>
                <a:sym typeface="Poppins SemiBold"/>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58"/>
          <p:cNvSpPr txBox="1">
            <a:spLocks noGrp="1"/>
          </p:cNvSpPr>
          <p:nvPr>
            <p:ph type="body" idx="9"/>
          </p:nvPr>
        </p:nvSpPr>
        <p:spPr>
          <a:xfrm>
            <a:off x="12861922" y="5854583"/>
            <a:ext cx="4994279" cy="66686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2000"/>
              </a:spcBef>
              <a:spcAft>
                <a:spcPts val="0"/>
              </a:spcAft>
              <a:buClr>
                <a:srgbClr val="FFFFFF"/>
              </a:buClr>
              <a:buSzPts val="4400"/>
              <a:buNone/>
              <a:defRPr sz="4400" b="1">
                <a:solidFill>
                  <a:srgbClr val="FFFFFF"/>
                </a:solidFill>
                <a:latin typeface="Poppins SemiBold"/>
                <a:ea typeface="Poppins SemiBold"/>
                <a:cs typeface="Poppins SemiBold"/>
                <a:sym typeface="Poppins SemiBold"/>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58"/>
          <p:cNvSpPr txBox="1">
            <a:spLocks noGrp="1"/>
          </p:cNvSpPr>
          <p:nvPr>
            <p:ph type="body" idx="13"/>
          </p:nvPr>
        </p:nvSpPr>
        <p:spPr>
          <a:xfrm>
            <a:off x="12861922" y="7473839"/>
            <a:ext cx="4994279" cy="3276596"/>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2000"/>
              </a:spcBef>
              <a:spcAft>
                <a:spcPts val="0"/>
              </a:spcAft>
              <a:buClr>
                <a:srgbClr val="08203C"/>
              </a:buClr>
              <a:buSzPts val="2100"/>
              <a:buNone/>
              <a:defRPr sz="2100">
                <a:solidFill>
                  <a:srgbClr val="08203C"/>
                </a:solidFill>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58"/>
          <p:cNvSpPr txBox="1">
            <a:spLocks noGrp="1"/>
          </p:cNvSpPr>
          <p:nvPr>
            <p:ph type="body" idx="14"/>
          </p:nvPr>
        </p:nvSpPr>
        <p:spPr>
          <a:xfrm>
            <a:off x="18881729" y="4914790"/>
            <a:ext cx="1743075" cy="66686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2000"/>
              </a:spcBef>
              <a:spcAft>
                <a:spcPts val="0"/>
              </a:spcAft>
              <a:buClr>
                <a:srgbClr val="CAAE60"/>
              </a:buClr>
              <a:buSzPts val="4400"/>
              <a:buNone/>
              <a:defRPr sz="4400" b="1">
                <a:solidFill>
                  <a:srgbClr val="CAAE60"/>
                </a:solidFill>
                <a:latin typeface="Poppins SemiBold"/>
                <a:ea typeface="Poppins SemiBold"/>
                <a:cs typeface="Poppins SemiBold"/>
                <a:sym typeface="Poppins SemiBold"/>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58"/>
          <p:cNvSpPr txBox="1">
            <a:spLocks noGrp="1"/>
          </p:cNvSpPr>
          <p:nvPr>
            <p:ph type="body" idx="15"/>
          </p:nvPr>
        </p:nvSpPr>
        <p:spPr>
          <a:xfrm>
            <a:off x="18881729" y="5854583"/>
            <a:ext cx="4994279" cy="66686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2000"/>
              </a:spcBef>
              <a:spcAft>
                <a:spcPts val="0"/>
              </a:spcAft>
              <a:buClr>
                <a:srgbClr val="CAAE60"/>
              </a:buClr>
              <a:buSzPts val="4400"/>
              <a:buNone/>
              <a:defRPr sz="4400" b="1">
                <a:solidFill>
                  <a:srgbClr val="CAAE60"/>
                </a:solidFill>
                <a:latin typeface="Poppins SemiBold"/>
                <a:ea typeface="Poppins SemiBold"/>
                <a:cs typeface="Poppins SemiBold"/>
                <a:sym typeface="Poppins SemiBold"/>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58"/>
          <p:cNvSpPr txBox="1">
            <a:spLocks noGrp="1"/>
          </p:cNvSpPr>
          <p:nvPr>
            <p:ph type="body" idx="16"/>
          </p:nvPr>
        </p:nvSpPr>
        <p:spPr>
          <a:xfrm>
            <a:off x="18881729" y="7473839"/>
            <a:ext cx="4994279" cy="3276596"/>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2000"/>
              </a:spcBef>
              <a:spcAft>
                <a:spcPts val="0"/>
              </a:spcAft>
              <a:buClr>
                <a:srgbClr val="08203C"/>
              </a:buClr>
              <a:buSzPts val="2100"/>
              <a:buNone/>
              <a:defRPr sz="2100">
                <a:solidFill>
                  <a:srgbClr val="08203C"/>
                </a:solidFill>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66" name="Google Shape;66;p58"/>
          <p:cNvCxnSpPr/>
          <p:nvPr/>
        </p:nvCxnSpPr>
        <p:spPr>
          <a:xfrm>
            <a:off x="7518397" y="2127251"/>
            <a:ext cx="16858620" cy="0"/>
          </a:xfrm>
          <a:prstGeom prst="straightConnector1">
            <a:avLst/>
          </a:prstGeom>
          <a:noFill/>
          <a:ln w="9525" cap="flat" cmpd="sng">
            <a:solidFill>
              <a:srgbClr val="CAAE60"/>
            </a:solidFill>
            <a:prstDash val="solid"/>
            <a:miter lim="8000"/>
            <a:headEnd type="none" w="sm" len="sm"/>
            <a:tailEnd type="none" w="sm" len="sm"/>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amp; Image Slide">
  <p:cSld name="Quote &amp; Image Slide">
    <p:spTree>
      <p:nvGrpSpPr>
        <p:cNvPr id="1" name="Shape 67"/>
        <p:cNvGrpSpPr/>
        <p:nvPr/>
      </p:nvGrpSpPr>
      <p:grpSpPr>
        <a:xfrm>
          <a:off x="0" y="0"/>
          <a:ext cx="0" cy="0"/>
          <a:chOff x="0" y="0"/>
          <a:chExt cx="0" cy="0"/>
        </a:xfrm>
      </p:grpSpPr>
      <p:sp>
        <p:nvSpPr>
          <p:cNvPr id="68" name="Google Shape;68;p59"/>
          <p:cNvSpPr/>
          <p:nvPr/>
        </p:nvSpPr>
        <p:spPr>
          <a:xfrm>
            <a:off x="0" y="10248896"/>
            <a:ext cx="6457949" cy="3486149"/>
          </a:xfrm>
          <a:custGeom>
            <a:avLst/>
            <a:gdLst/>
            <a:ahLst/>
            <a:cxnLst/>
            <a:rect l="l" t="t" r="r" b="b"/>
            <a:pathLst>
              <a:path w="6457950" h="3486150" extrusionOk="0">
                <a:moveTo>
                  <a:pt x="0" y="0"/>
                </a:moveTo>
                <a:lnTo>
                  <a:pt x="0" y="3486150"/>
                </a:lnTo>
                <a:lnTo>
                  <a:pt x="6457950" y="3486150"/>
                </a:lnTo>
                <a:lnTo>
                  <a:pt x="0" y="0"/>
                </a:lnTo>
                <a:close/>
              </a:path>
            </a:pathLst>
          </a:custGeom>
          <a:solidFill>
            <a:srgbClr val="0E4D6E"/>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69" name="Google Shape;69;p59"/>
          <p:cNvPicPr preferRelativeResize="0"/>
          <p:nvPr/>
        </p:nvPicPr>
        <p:blipFill rotWithShape="1">
          <a:blip r:embed="rId2">
            <a:alphaModFix/>
          </a:blip>
          <a:srcRect b="14982"/>
          <a:stretch/>
        </p:blipFill>
        <p:spPr>
          <a:xfrm>
            <a:off x="0" y="9915525"/>
            <a:ext cx="7772400" cy="3800475"/>
          </a:xfrm>
          <a:prstGeom prst="rect">
            <a:avLst/>
          </a:prstGeom>
          <a:noFill/>
          <a:ln>
            <a:noFill/>
          </a:ln>
        </p:spPr>
      </p:pic>
      <p:sp>
        <p:nvSpPr>
          <p:cNvPr id="70" name="Google Shape;70;p59"/>
          <p:cNvSpPr/>
          <p:nvPr/>
        </p:nvSpPr>
        <p:spPr>
          <a:xfrm>
            <a:off x="14201774" y="3829049"/>
            <a:ext cx="10180636" cy="7658100"/>
          </a:xfrm>
          <a:prstGeom prst="rect">
            <a:avLst/>
          </a:prstGeom>
          <a:solidFill>
            <a:srgbClr val="CAAE60"/>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1" name="Google Shape;71;p59"/>
          <p:cNvSpPr/>
          <p:nvPr/>
        </p:nvSpPr>
        <p:spPr>
          <a:xfrm>
            <a:off x="15001875" y="4934715"/>
            <a:ext cx="600075" cy="600075"/>
          </a:xfrm>
          <a:custGeom>
            <a:avLst/>
            <a:gdLst/>
            <a:ahLst/>
            <a:cxnLst/>
            <a:rect l="l" t="t" r="r" b="b"/>
            <a:pathLst>
              <a:path w="120000" h="120000" extrusionOk="0">
                <a:moveTo>
                  <a:pt x="0" y="45836"/>
                </a:moveTo>
                <a:lnTo>
                  <a:pt x="45836" y="45836"/>
                </a:lnTo>
                <a:lnTo>
                  <a:pt x="60000" y="0"/>
                </a:lnTo>
                <a:lnTo>
                  <a:pt x="74164" y="45836"/>
                </a:lnTo>
                <a:lnTo>
                  <a:pt x="120000" y="45836"/>
                </a:lnTo>
                <a:lnTo>
                  <a:pt x="82918" y="74164"/>
                </a:lnTo>
                <a:lnTo>
                  <a:pt x="97082" y="120000"/>
                </a:lnTo>
                <a:lnTo>
                  <a:pt x="60000" y="91671"/>
                </a:lnTo>
                <a:lnTo>
                  <a:pt x="22918" y="120000"/>
                </a:lnTo>
                <a:lnTo>
                  <a:pt x="37082" y="74164"/>
                </a:lnTo>
                <a:close/>
              </a:path>
            </a:pathLst>
          </a:custGeom>
          <a:solidFill>
            <a:srgbClr val="0E4D6E"/>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2" name="Google Shape;72;p59"/>
          <p:cNvSpPr txBox="1">
            <a:spLocks noGrp="1"/>
          </p:cNvSpPr>
          <p:nvPr>
            <p:ph type="title"/>
          </p:nvPr>
        </p:nvSpPr>
        <p:spPr>
          <a:xfrm>
            <a:off x="1000125" y="873123"/>
            <a:ext cx="9001125" cy="265112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8203C"/>
              </a:buClr>
              <a:buSzPts val="8800"/>
              <a:buFont typeface="Poppins"/>
              <a:buNone/>
              <a:defRPr b="1">
                <a:solidFill>
                  <a:srgbClr val="08203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73" name="Google Shape;73;p59"/>
          <p:cNvPicPr preferRelativeResize="0"/>
          <p:nvPr/>
        </p:nvPicPr>
        <p:blipFill rotWithShape="1">
          <a:blip r:embed="rId3">
            <a:alphaModFix/>
          </a:blip>
          <a:srcRect/>
          <a:stretch/>
        </p:blipFill>
        <p:spPr>
          <a:xfrm>
            <a:off x="685800" y="12458700"/>
            <a:ext cx="2724143" cy="384176"/>
          </a:xfrm>
          <a:prstGeom prst="rect">
            <a:avLst/>
          </a:prstGeom>
          <a:noFill/>
          <a:ln>
            <a:noFill/>
          </a:ln>
        </p:spPr>
      </p:pic>
      <p:cxnSp>
        <p:nvCxnSpPr>
          <p:cNvPr id="74" name="Google Shape;74;p59"/>
          <p:cNvCxnSpPr/>
          <p:nvPr/>
        </p:nvCxnSpPr>
        <p:spPr>
          <a:xfrm>
            <a:off x="15944850" y="5229225"/>
            <a:ext cx="8437561" cy="0"/>
          </a:xfrm>
          <a:prstGeom prst="straightConnector1">
            <a:avLst/>
          </a:prstGeom>
          <a:noFill/>
          <a:ln w="19025" cap="flat" cmpd="sng">
            <a:solidFill>
              <a:srgbClr val="FFFFFF"/>
            </a:solidFill>
            <a:prstDash val="solid"/>
            <a:miter lim="8000"/>
            <a:headEnd type="none" w="sm" len="sm"/>
            <a:tailEnd type="none" w="sm" len="sm"/>
          </a:ln>
        </p:spPr>
      </p:cxnSp>
      <p:sp>
        <p:nvSpPr>
          <p:cNvPr id="75" name="Google Shape;75;p59"/>
          <p:cNvSpPr>
            <a:spLocks noGrp="1"/>
          </p:cNvSpPr>
          <p:nvPr>
            <p:ph type="pic" idx="2"/>
          </p:nvPr>
        </p:nvSpPr>
        <p:spPr>
          <a:xfrm>
            <a:off x="3886200" y="3829049"/>
            <a:ext cx="10315574" cy="7658100"/>
          </a:xfrm>
          <a:prstGeom prst="rect">
            <a:avLst/>
          </a:prstGeom>
          <a:noFill/>
          <a:ln>
            <a:noFill/>
          </a:ln>
        </p:spPr>
      </p:sp>
      <p:sp>
        <p:nvSpPr>
          <p:cNvPr id="76" name="Google Shape;76;p59"/>
          <p:cNvSpPr txBox="1">
            <a:spLocks noGrp="1"/>
          </p:cNvSpPr>
          <p:nvPr>
            <p:ph type="body" idx="1"/>
          </p:nvPr>
        </p:nvSpPr>
        <p:spPr>
          <a:xfrm>
            <a:off x="15001875" y="5857875"/>
            <a:ext cx="8743950" cy="4829175"/>
          </a:xfrm>
          <a:prstGeom prst="rect">
            <a:avLst/>
          </a:prstGeom>
          <a:noFill/>
          <a:ln>
            <a:noFill/>
          </a:ln>
        </p:spPr>
        <p:txBody>
          <a:bodyPr spcFirstLastPara="1" wrap="square" lIns="91425" tIns="45700" rIns="91425" bIns="45700" anchor="t" anchorCtr="1">
            <a:noAutofit/>
          </a:bodyPr>
          <a:lstStyle>
            <a:lvl1pPr marL="457200" lvl="0" indent="-228600" algn="ctr">
              <a:lnSpc>
                <a:spcPct val="90000"/>
              </a:lnSpc>
              <a:spcBef>
                <a:spcPts val="2000"/>
              </a:spcBef>
              <a:spcAft>
                <a:spcPts val="0"/>
              </a:spcAft>
              <a:buClr>
                <a:srgbClr val="FFFFFF"/>
              </a:buClr>
              <a:buSzPts val="4000"/>
              <a:buNone/>
              <a:defRPr sz="4000">
                <a:solidFill>
                  <a:srgbClr val="FFFFFF"/>
                </a:solidFill>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59"/>
          <p:cNvSpPr/>
          <p:nvPr/>
        </p:nvSpPr>
        <p:spPr>
          <a:xfrm>
            <a:off x="0" y="0"/>
            <a:ext cx="24382411" cy="485775"/>
          </a:xfrm>
          <a:prstGeom prst="rect">
            <a:avLst/>
          </a:prstGeom>
          <a:solidFill>
            <a:srgbClr val="CAAE60"/>
          </a:solidFill>
          <a:ln w="12700" cap="flat" cmpd="sng">
            <a:solidFill>
              <a:srgbClr val="CAAE60"/>
            </a:solidFill>
            <a:prstDash val="solid"/>
            <a:miter lim="8000"/>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5_Quote &amp; Image Slide">
  <p:cSld name="5_Quote &amp; Image Slide">
    <p:spTree>
      <p:nvGrpSpPr>
        <p:cNvPr id="1" name="Shape 78"/>
        <p:cNvGrpSpPr/>
        <p:nvPr/>
      </p:nvGrpSpPr>
      <p:grpSpPr>
        <a:xfrm>
          <a:off x="0" y="0"/>
          <a:ext cx="0" cy="0"/>
          <a:chOff x="0" y="0"/>
          <a:chExt cx="0" cy="0"/>
        </a:xfrm>
      </p:grpSpPr>
      <p:cxnSp>
        <p:nvCxnSpPr>
          <p:cNvPr id="79" name="Google Shape;79;p60"/>
          <p:cNvCxnSpPr/>
          <p:nvPr/>
        </p:nvCxnSpPr>
        <p:spPr>
          <a:xfrm>
            <a:off x="3028949" y="12573000"/>
            <a:ext cx="21353462" cy="0"/>
          </a:xfrm>
          <a:prstGeom prst="straightConnector1">
            <a:avLst/>
          </a:prstGeom>
          <a:noFill/>
          <a:ln w="9525" cap="flat" cmpd="sng">
            <a:solidFill>
              <a:srgbClr val="CAAE60"/>
            </a:solidFill>
            <a:prstDash val="solid"/>
            <a:miter lim="8000"/>
            <a:headEnd type="none" w="sm" len="sm"/>
            <a:tailEnd type="none" w="sm" len="sm"/>
          </a:ln>
        </p:spPr>
      </p:cxnSp>
      <p:sp>
        <p:nvSpPr>
          <p:cNvPr id="80" name="Google Shape;80;p60"/>
          <p:cNvSpPr/>
          <p:nvPr/>
        </p:nvSpPr>
        <p:spPr>
          <a:xfrm>
            <a:off x="0" y="0"/>
            <a:ext cx="24382411" cy="485775"/>
          </a:xfrm>
          <a:prstGeom prst="rect">
            <a:avLst/>
          </a:prstGeom>
          <a:solidFill>
            <a:srgbClr val="CAAE60"/>
          </a:solidFill>
          <a:ln w="12700" cap="flat" cmpd="sng">
            <a:solidFill>
              <a:srgbClr val="CAAE60"/>
            </a:solidFill>
            <a:prstDash val="solid"/>
            <a:miter lim="8000"/>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1" name="Google Shape;81;p60"/>
          <p:cNvSpPr/>
          <p:nvPr/>
        </p:nvSpPr>
        <p:spPr>
          <a:xfrm>
            <a:off x="0" y="10248896"/>
            <a:ext cx="6457949" cy="3486149"/>
          </a:xfrm>
          <a:custGeom>
            <a:avLst/>
            <a:gdLst/>
            <a:ahLst/>
            <a:cxnLst/>
            <a:rect l="l" t="t" r="r" b="b"/>
            <a:pathLst>
              <a:path w="6457950" h="3486150" extrusionOk="0">
                <a:moveTo>
                  <a:pt x="0" y="0"/>
                </a:moveTo>
                <a:lnTo>
                  <a:pt x="0" y="3486150"/>
                </a:lnTo>
                <a:lnTo>
                  <a:pt x="6457950" y="3486150"/>
                </a:lnTo>
                <a:lnTo>
                  <a:pt x="0" y="0"/>
                </a:lnTo>
                <a:close/>
              </a:path>
            </a:pathLst>
          </a:custGeom>
          <a:solidFill>
            <a:srgbClr val="0E4D6E"/>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82" name="Google Shape;82;p60"/>
          <p:cNvPicPr preferRelativeResize="0"/>
          <p:nvPr/>
        </p:nvPicPr>
        <p:blipFill rotWithShape="1">
          <a:blip r:embed="rId2">
            <a:alphaModFix/>
          </a:blip>
          <a:srcRect b="14982"/>
          <a:stretch/>
        </p:blipFill>
        <p:spPr>
          <a:xfrm>
            <a:off x="0" y="9915525"/>
            <a:ext cx="7772400" cy="3800475"/>
          </a:xfrm>
          <a:prstGeom prst="rect">
            <a:avLst/>
          </a:prstGeom>
          <a:noFill/>
          <a:ln>
            <a:noFill/>
          </a:ln>
        </p:spPr>
      </p:pic>
      <p:pic>
        <p:nvPicPr>
          <p:cNvPr id="83" name="Google Shape;83;p60"/>
          <p:cNvPicPr preferRelativeResize="0"/>
          <p:nvPr/>
        </p:nvPicPr>
        <p:blipFill rotWithShape="1">
          <a:blip r:embed="rId3">
            <a:alphaModFix/>
          </a:blip>
          <a:srcRect/>
          <a:stretch/>
        </p:blipFill>
        <p:spPr>
          <a:xfrm>
            <a:off x="685800" y="12458700"/>
            <a:ext cx="2724143" cy="384176"/>
          </a:xfrm>
          <a:prstGeom prst="rect">
            <a:avLst/>
          </a:prstGeom>
          <a:noFill/>
          <a:ln>
            <a:noFill/>
          </a:ln>
        </p:spPr>
      </p:pic>
      <p:sp>
        <p:nvSpPr>
          <p:cNvPr id="84" name="Google Shape;84;p60"/>
          <p:cNvSpPr/>
          <p:nvPr/>
        </p:nvSpPr>
        <p:spPr>
          <a:xfrm>
            <a:off x="1814754" y="2695578"/>
            <a:ext cx="6919365" cy="3543299"/>
          </a:xfrm>
          <a:prstGeom prst="rect">
            <a:avLst/>
          </a:prstGeom>
          <a:solidFill>
            <a:srgbClr val="0E4D6E"/>
          </a:solidFill>
          <a:ln>
            <a:noFill/>
          </a:ln>
          <a:effectLst>
            <a:outerShdw algn="tl">
              <a:srgbClr val="000000">
                <a:alpha val="20784"/>
              </a:srgbClr>
            </a:outerShdw>
          </a:effectLst>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5" name="Google Shape;85;p60"/>
          <p:cNvSpPr/>
          <p:nvPr/>
        </p:nvSpPr>
        <p:spPr>
          <a:xfrm>
            <a:off x="15653485" y="2695578"/>
            <a:ext cx="6919365" cy="3543299"/>
          </a:xfrm>
          <a:prstGeom prst="rect">
            <a:avLst/>
          </a:prstGeom>
          <a:solidFill>
            <a:srgbClr val="0E4D6E"/>
          </a:solidFill>
          <a:ln>
            <a:noFill/>
          </a:ln>
          <a:effectLst>
            <a:outerShdw algn="tl">
              <a:srgbClr val="000000">
                <a:alpha val="20784"/>
              </a:srgbClr>
            </a:outerShdw>
          </a:effectLst>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6" name="Google Shape;86;p60"/>
          <p:cNvSpPr/>
          <p:nvPr/>
        </p:nvSpPr>
        <p:spPr>
          <a:xfrm>
            <a:off x="8734120" y="6238878"/>
            <a:ext cx="6919365" cy="3543299"/>
          </a:xfrm>
          <a:prstGeom prst="rect">
            <a:avLst/>
          </a:prstGeom>
          <a:solidFill>
            <a:srgbClr val="0E4D6E"/>
          </a:solidFill>
          <a:ln>
            <a:noFill/>
          </a:ln>
          <a:effectLst>
            <a:outerShdw algn="tl">
              <a:srgbClr val="000000">
                <a:alpha val="20784"/>
              </a:srgbClr>
            </a:outerShdw>
          </a:effectLst>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7" name="Google Shape;87;p60"/>
          <p:cNvSpPr txBox="1">
            <a:spLocks noGrp="1"/>
          </p:cNvSpPr>
          <p:nvPr>
            <p:ph type="body" idx="1"/>
          </p:nvPr>
        </p:nvSpPr>
        <p:spPr>
          <a:xfrm>
            <a:off x="3735708" y="7477121"/>
            <a:ext cx="3077458" cy="852522"/>
          </a:xfrm>
          <a:prstGeom prst="rect">
            <a:avLst/>
          </a:prstGeom>
          <a:noFill/>
          <a:ln>
            <a:noFill/>
          </a:ln>
        </p:spPr>
        <p:txBody>
          <a:bodyPr spcFirstLastPara="1" wrap="square" lIns="91425" tIns="45700" rIns="91425" bIns="45700" anchor="ctr" anchorCtr="1">
            <a:noAutofit/>
          </a:bodyPr>
          <a:lstStyle>
            <a:lvl1pPr marL="457200" lvl="0" indent="-228600" algn="ctr">
              <a:lnSpc>
                <a:spcPct val="90000"/>
              </a:lnSpc>
              <a:spcBef>
                <a:spcPts val="2000"/>
              </a:spcBef>
              <a:spcAft>
                <a:spcPts val="0"/>
              </a:spcAft>
              <a:buClr>
                <a:srgbClr val="CAAE60"/>
              </a:buClr>
              <a:buSzPts val="3200"/>
              <a:buNone/>
              <a:defRPr sz="3200" b="1">
                <a:solidFill>
                  <a:srgbClr val="CAAE60"/>
                </a:solidFill>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 name="Google Shape;88;p60"/>
          <p:cNvSpPr txBox="1">
            <a:spLocks noGrp="1"/>
          </p:cNvSpPr>
          <p:nvPr>
            <p:ph type="body" idx="2"/>
          </p:nvPr>
        </p:nvSpPr>
        <p:spPr>
          <a:xfrm>
            <a:off x="10655073" y="3875967"/>
            <a:ext cx="3077458" cy="852522"/>
          </a:xfrm>
          <a:prstGeom prst="rect">
            <a:avLst/>
          </a:prstGeom>
          <a:noFill/>
          <a:ln>
            <a:noFill/>
          </a:ln>
        </p:spPr>
        <p:txBody>
          <a:bodyPr spcFirstLastPara="1" wrap="square" lIns="91425" tIns="45700" rIns="91425" bIns="45700" anchor="ctr" anchorCtr="1">
            <a:noAutofit/>
          </a:bodyPr>
          <a:lstStyle>
            <a:lvl1pPr marL="457200" lvl="0" indent="-228600" algn="ctr">
              <a:lnSpc>
                <a:spcPct val="90000"/>
              </a:lnSpc>
              <a:spcBef>
                <a:spcPts val="2000"/>
              </a:spcBef>
              <a:spcAft>
                <a:spcPts val="0"/>
              </a:spcAft>
              <a:buClr>
                <a:srgbClr val="CAAE60"/>
              </a:buClr>
              <a:buSzPts val="3200"/>
              <a:buNone/>
              <a:defRPr sz="3200" b="1">
                <a:solidFill>
                  <a:srgbClr val="CAAE60"/>
                </a:solidFill>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60"/>
          <p:cNvSpPr txBox="1">
            <a:spLocks noGrp="1"/>
          </p:cNvSpPr>
          <p:nvPr>
            <p:ph type="body" idx="3"/>
          </p:nvPr>
        </p:nvSpPr>
        <p:spPr>
          <a:xfrm>
            <a:off x="17574438" y="7477121"/>
            <a:ext cx="3077458" cy="852522"/>
          </a:xfrm>
          <a:prstGeom prst="rect">
            <a:avLst/>
          </a:prstGeom>
          <a:noFill/>
          <a:ln>
            <a:noFill/>
          </a:ln>
        </p:spPr>
        <p:txBody>
          <a:bodyPr spcFirstLastPara="1" wrap="square" lIns="91425" tIns="45700" rIns="91425" bIns="45700" anchor="ctr" anchorCtr="1">
            <a:noAutofit/>
          </a:bodyPr>
          <a:lstStyle>
            <a:lvl1pPr marL="457200" lvl="0" indent="-228600" algn="ctr">
              <a:lnSpc>
                <a:spcPct val="90000"/>
              </a:lnSpc>
              <a:spcBef>
                <a:spcPts val="2000"/>
              </a:spcBef>
              <a:spcAft>
                <a:spcPts val="0"/>
              </a:spcAft>
              <a:buClr>
                <a:srgbClr val="CAAE60"/>
              </a:buClr>
              <a:buSzPts val="3200"/>
              <a:buNone/>
              <a:defRPr sz="3200" b="1">
                <a:solidFill>
                  <a:srgbClr val="CAAE60"/>
                </a:solidFill>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60"/>
          <p:cNvSpPr txBox="1">
            <a:spLocks noGrp="1"/>
          </p:cNvSpPr>
          <p:nvPr>
            <p:ph type="body" idx="4"/>
          </p:nvPr>
        </p:nvSpPr>
        <p:spPr>
          <a:xfrm>
            <a:off x="2272055" y="3550075"/>
            <a:ext cx="6046323" cy="1834304"/>
          </a:xfrm>
          <a:prstGeom prst="rect">
            <a:avLst/>
          </a:prstGeom>
          <a:noFill/>
          <a:ln>
            <a:noFill/>
          </a:ln>
        </p:spPr>
        <p:txBody>
          <a:bodyPr spcFirstLastPara="1" wrap="square" lIns="91425" tIns="45700" rIns="91425" bIns="45700" anchor="t" anchorCtr="1">
            <a:noAutofit/>
          </a:bodyPr>
          <a:lstStyle>
            <a:lvl1pPr marL="457200" lvl="0" indent="-228600" algn="ctr">
              <a:lnSpc>
                <a:spcPct val="90000"/>
              </a:lnSpc>
              <a:spcBef>
                <a:spcPts val="2000"/>
              </a:spcBef>
              <a:spcAft>
                <a:spcPts val="0"/>
              </a:spcAft>
              <a:buClr>
                <a:srgbClr val="FFFFFF"/>
              </a:buClr>
              <a:buSzPts val="2400"/>
              <a:buNone/>
              <a:defRPr sz="2400">
                <a:solidFill>
                  <a:srgbClr val="FFFFFF"/>
                </a:solidFill>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60"/>
          <p:cNvSpPr txBox="1">
            <a:spLocks noGrp="1"/>
          </p:cNvSpPr>
          <p:nvPr>
            <p:ph type="body" idx="5"/>
          </p:nvPr>
        </p:nvSpPr>
        <p:spPr>
          <a:xfrm>
            <a:off x="16112752" y="3550075"/>
            <a:ext cx="6046323" cy="1834304"/>
          </a:xfrm>
          <a:prstGeom prst="rect">
            <a:avLst/>
          </a:prstGeom>
          <a:noFill/>
          <a:ln>
            <a:noFill/>
          </a:ln>
        </p:spPr>
        <p:txBody>
          <a:bodyPr spcFirstLastPara="1" wrap="square" lIns="91425" tIns="45700" rIns="91425" bIns="45700" anchor="t" anchorCtr="1">
            <a:noAutofit/>
          </a:bodyPr>
          <a:lstStyle>
            <a:lvl1pPr marL="457200" lvl="0" indent="-228600" algn="ctr">
              <a:lnSpc>
                <a:spcPct val="90000"/>
              </a:lnSpc>
              <a:spcBef>
                <a:spcPts val="2000"/>
              </a:spcBef>
              <a:spcAft>
                <a:spcPts val="0"/>
              </a:spcAft>
              <a:buClr>
                <a:srgbClr val="FFFFFF"/>
              </a:buClr>
              <a:buSzPts val="2400"/>
              <a:buNone/>
              <a:defRPr sz="2400">
                <a:solidFill>
                  <a:srgbClr val="FFFFFF"/>
                </a:solidFill>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60"/>
          <p:cNvSpPr txBox="1">
            <a:spLocks noGrp="1"/>
          </p:cNvSpPr>
          <p:nvPr>
            <p:ph type="body" idx="6"/>
          </p:nvPr>
        </p:nvSpPr>
        <p:spPr>
          <a:xfrm>
            <a:off x="9171624" y="7093375"/>
            <a:ext cx="6046323" cy="1834304"/>
          </a:xfrm>
          <a:prstGeom prst="rect">
            <a:avLst/>
          </a:prstGeom>
          <a:noFill/>
          <a:ln>
            <a:noFill/>
          </a:ln>
        </p:spPr>
        <p:txBody>
          <a:bodyPr spcFirstLastPara="1" wrap="square" lIns="91425" tIns="45700" rIns="91425" bIns="45700" anchor="t" anchorCtr="1">
            <a:noAutofit/>
          </a:bodyPr>
          <a:lstStyle>
            <a:lvl1pPr marL="457200" lvl="0" indent="-228600" algn="ctr">
              <a:lnSpc>
                <a:spcPct val="90000"/>
              </a:lnSpc>
              <a:spcBef>
                <a:spcPts val="2000"/>
              </a:spcBef>
              <a:spcAft>
                <a:spcPts val="0"/>
              </a:spcAft>
              <a:buClr>
                <a:srgbClr val="FFFFFF"/>
              </a:buClr>
              <a:buSzPts val="2400"/>
              <a:buNone/>
              <a:defRPr sz="2400">
                <a:solidFill>
                  <a:srgbClr val="FFFFFF"/>
                </a:solidFill>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60"/>
          <p:cNvSpPr/>
          <p:nvPr/>
        </p:nvSpPr>
        <p:spPr>
          <a:xfrm>
            <a:off x="4400485" y="5562523"/>
            <a:ext cx="1747912" cy="1747912"/>
          </a:xfrm>
          <a:custGeom>
            <a:avLst/>
            <a:gdLst/>
            <a:ahLst/>
            <a:cxnLst/>
            <a:rect l="l" t="t" r="r" b="b"/>
            <a:pathLst>
              <a:path w="120000" h="120000" extrusionOk="0">
                <a:moveTo>
                  <a:pt x="0" y="60000"/>
                </a:moveTo>
                <a:lnTo>
                  <a:pt x="0" y="60000"/>
                </a:lnTo>
                <a:cubicBezTo>
                  <a:pt x="0" y="26863"/>
                  <a:pt x="26863" y="0"/>
                  <a:pt x="60000" y="0"/>
                </a:cubicBezTo>
                <a:cubicBezTo>
                  <a:pt x="93137" y="0"/>
                  <a:pt x="120000" y="26863"/>
                  <a:pt x="120000" y="60000"/>
                </a:cubicBezTo>
                <a:cubicBezTo>
                  <a:pt x="120000" y="93137"/>
                  <a:pt x="93137" y="120000"/>
                  <a:pt x="60000" y="120000"/>
                </a:cubicBezTo>
                <a:cubicBezTo>
                  <a:pt x="26863" y="120000"/>
                  <a:pt x="0" y="93137"/>
                  <a:pt x="0" y="60000"/>
                </a:cubicBezTo>
                <a:close/>
              </a:path>
            </a:pathLst>
          </a:custGeom>
          <a:solidFill>
            <a:srgbClr val="CAAE60"/>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4" name="Google Shape;94;p60"/>
          <p:cNvSpPr/>
          <p:nvPr/>
        </p:nvSpPr>
        <p:spPr>
          <a:xfrm>
            <a:off x="11319842" y="5110087"/>
            <a:ext cx="1747912" cy="1747912"/>
          </a:xfrm>
          <a:custGeom>
            <a:avLst/>
            <a:gdLst/>
            <a:ahLst/>
            <a:cxnLst/>
            <a:rect l="l" t="t" r="r" b="b"/>
            <a:pathLst>
              <a:path w="120000" h="120000" extrusionOk="0">
                <a:moveTo>
                  <a:pt x="0" y="60000"/>
                </a:moveTo>
                <a:lnTo>
                  <a:pt x="0" y="60000"/>
                </a:lnTo>
                <a:cubicBezTo>
                  <a:pt x="0" y="26863"/>
                  <a:pt x="26863" y="0"/>
                  <a:pt x="60000" y="0"/>
                </a:cubicBezTo>
                <a:cubicBezTo>
                  <a:pt x="93137" y="0"/>
                  <a:pt x="120000" y="26863"/>
                  <a:pt x="120000" y="60000"/>
                </a:cubicBezTo>
                <a:cubicBezTo>
                  <a:pt x="120000" y="93137"/>
                  <a:pt x="93137" y="120000"/>
                  <a:pt x="60000" y="120000"/>
                </a:cubicBezTo>
                <a:cubicBezTo>
                  <a:pt x="26863" y="120000"/>
                  <a:pt x="0" y="93137"/>
                  <a:pt x="0" y="60000"/>
                </a:cubicBezTo>
                <a:close/>
              </a:path>
            </a:pathLst>
          </a:custGeom>
          <a:solidFill>
            <a:srgbClr val="CAAE60"/>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5" name="Google Shape;95;p60"/>
          <p:cNvSpPr/>
          <p:nvPr/>
        </p:nvSpPr>
        <p:spPr>
          <a:xfrm>
            <a:off x="18239207" y="5562523"/>
            <a:ext cx="1747912" cy="1747912"/>
          </a:xfrm>
          <a:custGeom>
            <a:avLst/>
            <a:gdLst/>
            <a:ahLst/>
            <a:cxnLst/>
            <a:rect l="l" t="t" r="r" b="b"/>
            <a:pathLst>
              <a:path w="120000" h="120000" extrusionOk="0">
                <a:moveTo>
                  <a:pt x="0" y="60000"/>
                </a:moveTo>
                <a:lnTo>
                  <a:pt x="0" y="60000"/>
                </a:lnTo>
                <a:cubicBezTo>
                  <a:pt x="0" y="26863"/>
                  <a:pt x="26863" y="0"/>
                  <a:pt x="60000" y="0"/>
                </a:cubicBezTo>
                <a:cubicBezTo>
                  <a:pt x="93137" y="0"/>
                  <a:pt x="120000" y="26863"/>
                  <a:pt x="120000" y="60000"/>
                </a:cubicBezTo>
                <a:cubicBezTo>
                  <a:pt x="120000" y="93137"/>
                  <a:pt x="93137" y="120000"/>
                  <a:pt x="60000" y="120000"/>
                </a:cubicBezTo>
                <a:cubicBezTo>
                  <a:pt x="26863" y="120000"/>
                  <a:pt x="0" y="93137"/>
                  <a:pt x="0" y="60000"/>
                </a:cubicBezTo>
                <a:close/>
              </a:path>
            </a:pathLst>
          </a:custGeom>
          <a:solidFill>
            <a:srgbClr val="CAAE60"/>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7_Quote &amp; Image Slide">
  <p:cSld name="7_Quote &amp; Image Slide">
    <p:spTree>
      <p:nvGrpSpPr>
        <p:cNvPr id="1" name="Shape 96"/>
        <p:cNvGrpSpPr/>
        <p:nvPr/>
      </p:nvGrpSpPr>
      <p:grpSpPr>
        <a:xfrm>
          <a:off x="0" y="0"/>
          <a:ext cx="0" cy="0"/>
          <a:chOff x="0" y="0"/>
          <a:chExt cx="0" cy="0"/>
        </a:xfrm>
      </p:grpSpPr>
      <p:pic>
        <p:nvPicPr>
          <p:cNvPr id="97" name="Google Shape;97;p61"/>
          <p:cNvPicPr preferRelativeResize="0"/>
          <p:nvPr/>
        </p:nvPicPr>
        <p:blipFill rotWithShape="1">
          <a:blip r:embed="rId2">
            <a:alphaModFix/>
          </a:blip>
          <a:srcRect b="14982"/>
          <a:stretch/>
        </p:blipFill>
        <p:spPr>
          <a:xfrm rot="5400013">
            <a:off x="18590579" y="2472889"/>
            <a:ext cx="7772400" cy="3800475"/>
          </a:xfrm>
          <a:prstGeom prst="rect">
            <a:avLst/>
          </a:prstGeom>
          <a:noFill/>
          <a:ln>
            <a:noFill/>
          </a:ln>
        </p:spPr>
      </p:pic>
      <p:sp>
        <p:nvSpPr>
          <p:cNvPr id="98" name="Google Shape;98;p61"/>
          <p:cNvSpPr/>
          <p:nvPr/>
        </p:nvSpPr>
        <p:spPr>
          <a:xfrm>
            <a:off x="0" y="0"/>
            <a:ext cx="24382411" cy="485775"/>
          </a:xfrm>
          <a:prstGeom prst="rect">
            <a:avLst/>
          </a:prstGeom>
          <a:solidFill>
            <a:srgbClr val="CAAE60"/>
          </a:solidFill>
          <a:ln w="12700" cap="flat" cmpd="sng">
            <a:solidFill>
              <a:srgbClr val="CAAE60"/>
            </a:solidFill>
            <a:prstDash val="solid"/>
            <a:miter lim="8000"/>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9" name="Google Shape;99;p61"/>
          <p:cNvSpPr/>
          <p:nvPr/>
        </p:nvSpPr>
        <p:spPr>
          <a:xfrm>
            <a:off x="0" y="10248896"/>
            <a:ext cx="6457949" cy="3486149"/>
          </a:xfrm>
          <a:custGeom>
            <a:avLst/>
            <a:gdLst/>
            <a:ahLst/>
            <a:cxnLst/>
            <a:rect l="l" t="t" r="r" b="b"/>
            <a:pathLst>
              <a:path w="6457950" h="3486150" extrusionOk="0">
                <a:moveTo>
                  <a:pt x="0" y="0"/>
                </a:moveTo>
                <a:lnTo>
                  <a:pt x="0" y="3486150"/>
                </a:lnTo>
                <a:lnTo>
                  <a:pt x="6457950" y="3486150"/>
                </a:lnTo>
                <a:lnTo>
                  <a:pt x="0" y="0"/>
                </a:lnTo>
                <a:close/>
              </a:path>
            </a:pathLst>
          </a:custGeom>
          <a:solidFill>
            <a:srgbClr val="0E4D6E"/>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100" name="Google Shape;100;p61"/>
          <p:cNvPicPr preferRelativeResize="0"/>
          <p:nvPr/>
        </p:nvPicPr>
        <p:blipFill rotWithShape="1">
          <a:blip r:embed="rId2">
            <a:alphaModFix/>
          </a:blip>
          <a:srcRect b="14982"/>
          <a:stretch/>
        </p:blipFill>
        <p:spPr>
          <a:xfrm>
            <a:off x="0" y="9915525"/>
            <a:ext cx="7772400" cy="3800475"/>
          </a:xfrm>
          <a:prstGeom prst="rect">
            <a:avLst/>
          </a:prstGeom>
          <a:noFill/>
          <a:ln>
            <a:noFill/>
          </a:ln>
        </p:spPr>
      </p:pic>
      <p:pic>
        <p:nvPicPr>
          <p:cNvPr id="101" name="Google Shape;101;p61"/>
          <p:cNvPicPr preferRelativeResize="0"/>
          <p:nvPr/>
        </p:nvPicPr>
        <p:blipFill rotWithShape="1">
          <a:blip r:embed="rId3">
            <a:alphaModFix/>
          </a:blip>
          <a:srcRect/>
          <a:stretch/>
        </p:blipFill>
        <p:spPr>
          <a:xfrm>
            <a:off x="685800" y="12458700"/>
            <a:ext cx="2724143" cy="384176"/>
          </a:xfrm>
          <a:prstGeom prst="rect">
            <a:avLst/>
          </a:prstGeom>
          <a:noFill/>
          <a:ln>
            <a:noFill/>
          </a:ln>
        </p:spPr>
      </p:pic>
      <p:sp>
        <p:nvSpPr>
          <p:cNvPr id="102" name="Google Shape;102;p61"/>
          <p:cNvSpPr txBox="1">
            <a:spLocks noGrp="1"/>
          </p:cNvSpPr>
          <p:nvPr>
            <p:ph type="title"/>
          </p:nvPr>
        </p:nvSpPr>
        <p:spPr>
          <a:xfrm>
            <a:off x="1000125" y="873123"/>
            <a:ext cx="9001125" cy="265112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8203C"/>
              </a:buClr>
              <a:buSzPts val="8800"/>
              <a:buFont typeface="Poppins"/>
              <a:buNone/>
              <a:defRPr b="1">
                <a:solidFill>
                  <a:srgbClr val="08203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61"/>
          <p:cNvSpPr txBox="1">
            <a:spLocks noGrp="1"/>
          </p:cNvSpPr>
          <p:nvPr>
            <p:ph type="body" idx="1"/>
          </p:nvPr>
        </p:nvSpPr>
        <p:spPr>
          <a:xfrm>
            <a:off x="1000125" y="4101989"/>
            <a:ext cx="7772400" cy="641569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2000"/>
              </a:spcBef>
              <a:spcAft>
                <a:spcPts val="0"/>
              </a:spcAft>
              <a:buClr>
                <a:srgbClr val="08203C"/>
              </a:buClr>
              <a:buSzPts val="3200"/>
              <a:buNone/>
              <a:defRPr sz="3200">
                <a:solidFill>
                  <a:srgbClr val="08203C"/>
                </a:solidFill>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04" name="Google Shape;104;p61"/>
          <p:cNvCxnSpPr/>
          <p:nvPr/>
        </p:nvCxnSpPr>
        <p:spPr>
          <a:xfrm>
            <a:off x="1000125" y="3168652"/>
            <a:ext cx="19091272" cy="0"/>
          </a:xfrm>
          <a:prstGeom prst="straightConnector1">
            <a:avLst/>
          </a:prstGeom>
          <a:noFill/>
          <a:ln w="9525" cap="flat" cmpd="sng">
            <a:solidFill>
              <a:srgbClr val="CAAE60"/>
            </a:solidFill>
            <a:prstDash val="solid"/>
            <a:miter lim="8000"/>
            <a:headEnd type="none" w="sm" len="sm"/>
            <a:tailEnd type="none" w="sm" len="sm"/>
          </a:ln>
        </p:spPr>
      </p:cxnSp>
      <p:sp>
        <p:nvSpPr>
          <p:cNvPr id="105" name="Google Shape;105;p61"/>
          <p:cNvSpPr txBox="1">
            <a:spLocks noGrp="1"/>
          </p:cNvSpPr>
          <p:nvPr>
            <p:ph type="body" idx="2"/>
          </p:nvPr>
        </p:nvSpPr>
        <p:spPr>
          <a:xfrm>
            <a:off x="11432596" y="4101989"/>
            <a:ext cx="7772400" cy="641569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2000"/>
              </a:spcBef>
              <a:spcAft>
                <a:spcPts val="0"/>
              </a:spcAft>
              <a:buClr>
                <a:srgbClr val="08203C"/>
              </a:buClr>
              <a:buSzPts val="3200"/>
              <a:buNone/>
              <a:defRPr sz="3200">
                <a:solidFill>
                  <a:srgbClr val="08203C"/>
                </a:solidFill>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06" name="Google Shape;106;p61"/>
          <p:cNvCxnSpPr/>
          <p:nvPr/>
        </p:nvCxnSpPr>
        <p:spPr>
          <a:xfrm rot="10800000">
            <a:off x="10084378" y="4101989"/>
            <a:ext cx="0" cy="6415686"/>
          </a:xfrm>
          <a:prstGeom prst="straightConnector1">
            <a:avLst/>
          </a:prstGeom>
          <a:noFill/>
          <a:ln w="9525" cap="flat" cmpd="sng">
            <a:solidFill>
              <a:srgbClr val="0E4D6E"/>
            </a:solidFill>
            <a:prstDash val="solid"/>
            <a:miter lim="8000"/>
            <a:headEnd type="none" w="sm" len="sm"/>
            <a:tailEnd type="none" w="sm" len="sm"/>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3 column text slide">
  <p:cSld name="Title and 3 column text slide">
    <p:spTree>
      <p:nvGrpSpPr>
        <p:cNvPr id="1" name="Shape 107"/>
        <p:cNvGrpSpPr/>
        <p:nvPr/>
      </p:nvGrpSpPr>
      <p:grpSpPr>
        <a:xfrm>
          <a:off x="0" y="0"/>
          <a:ext cx="0" cy="0"/>
          <a:chOff x="0" y="0"/>
          <a:chExt cx="0" cy="0"/>
        </a:xfrm>
      </p:grpSpPr>
      <p:sp>
        <p:nvSpPr>
          <p:cNvPr id="108" name="Google Shape;108;p62"/>
          <p:cNvSpPr/>
          <p:nvPr/>
        </p:nvSpPr>
        <p:spPr>
          <a:xfrm>
            <a:off x="0" y="485775"/>
            <a:ext cx="24382411" cy="13230225"/>
          </a:xfrm>
          <a:prstGeom prst="rect">
            <a:avLst/>
          </a:prstGeom>
          <a:blipFill rotWithShape="1">
            <a:blip r:embed="rId2">
              <a:alphaModFix/>
            </a:blip>
            <a:stretch>
              <a:fillRect/>
            </a:stretch>
          </a:blip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109" name="Google Shape;109;p62" descr="bn01-01.jpg"/>
          <p:cNvPicPr preferRelativeResize="0"/>
          <p:nvPr/>
        </p:nvPicPr>
        <p:blipFill rotWithShape="1">
          <a:blip r:embed="rId3">
            <a:alphaModFix amt="32000"/>
          </a:blip>
          <a:srcRect/>
          <a:stretch/>
        </p:blipFill>
        <p:spPr>
          <a:xfrm>
            <a:off x="-795" y="63303"/>
            <a:ext cx="24384003" cy="13716000"/>
          </a:xfrm>
          <a:prstGeom prst="rect">
            <a:avLst/>
          </a:prstGeom>
          <a:noFill/>
          <a:ln>
            <a:noFill/>
          </a:ln>
        </p:spPr>
      </p:pic>
      <p:sp>
        <p:nvSpPr>
          <p:cNvPr id="110" name="Google Shape;110;p62"/>
          <p:cNvSpPr/>
          <p:nvPr/>
        </p:nvSpPr>
        <p:spPr>
          <a:xfrm>
            <a:off x="0" y="0"/>
            <a:ext cx="24382411" cy="13735046"/>
          </a:xfrm>
          <a:prstGeom prst="rect">
            <a:avLst/>
          </a:prstGeom>
          <a:gradFill>
            <a:gsLst>
              <a:gs pos="0">
                <a:srgbClr val="08203C"/>
              </a:gs>
              <a:gs pos="100000">
                <a:srgbClr val="08203C">
                  <a:alpha val="0"/>
                </a:srgbClr>
              </a:gs>
            </a:gsLst>
            <a:lin ang="16200000" scaled="0"/>
          </a:gra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11" name="Google Shape;111;p62"/>
          <p:cNvSpPr/>
          <p:nvPr/>
        </p:nvSpPr>
        <p:spPr>
          <a:xfrm>
            <a:off x="1335792" y="5770760"/>
            <a:ext cx="6919365" cy="3543299"/>
          </a:xfrm>
          <a:prstGeom prst="rect">
            <a:avLst/>
          </a:prstGeom>
          <a:solidFill>
            <a:srgbClr val="FFFFFF"/>
          </a:solidFill>
          <a:ln>
            <a:noFill/>
          </a:ln>
          <a:effectLst>
            <a:outerShdw algn="tl">
              <a:srgbClr val="000000">
                <a:alpha val="20784"/>
              </a:srgbClr>
            </a:outerShdw>
          </a:effectLst>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12" name="Google Shape;112;p62"/>
          <p:cNvSpPr txBox="1">
            <a:spLocks noGrp="1"/>
          </p:cNvSpPr>
          <p:nvPr>
            <p:ph type="body" idx="1"/>
          </p:nvPr>
        </p:nvSpPr>
        <p:spPr>
          <a:xfrm>
            <a:off x="1796165" y="6316474"/>
            <a:ext cx="5942905" cy="2668173"/>
          </a:xfrm>
          <a:prstGeom prst="rect">
            <a:avLst/>
          </a:prstGeom>
          <a:noFill/>
          <a:ln>
            <a:noFill/>
          </a:ln>
        </p:spPr>
        <p:txBody>
          <a:bodyPr spcFirstLastPara="1" wrap="square" lIns="91425" tIns="45700" rIns="91425" bIns="45700" anchor="t" anchorCtr="1">
            <a:noAutofit/>
          </a:bodyPr>
          <a:lstStyle>
            <a:lvl1pPr marL="457200" lvl="0" indent="-228600" algn="ctr">
              <a:lnSpc>
                <a:spcPct val="90000"/>
              </a:lnSpc>
              <a:spcBef>
                <a:spcPts val="2000"/>
              </a:spcBef>
              <a:spcAft>
                <a:spcPts val="0"/>
              </a:spcAft>
              <a:buClr>
                <a:srgbClr val="08203C"/>
              </a:buClr>
              <a:buSzPts val="2400"/>
              <a:buNone/>
              <a:defRPr sz="2400">
                <a:solidFill>
                  <a:srgbClr val="08203C"/>
                </a:solidFill>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 name="Google Shape;113;p62"/>
          <p:cNvSpPr/>
          <p:nvPr/>
        </p:nvSpPr>
        <p:spPr>
          <a:xfrm>
            <a:off x="8972705" y="5149653"/>
            <a:ext cx="6919365" cy="3543299"/>
          </a:xfrm>
          <a:prstGeom prst="rect">
            <a:avLst/>
          </a:prstGeom>
          <a:solidFill>
            <a:srgbClr val="FFFFFF"/>
          </a:solidFill>
          <a:ln>
            <a:noFill/>
          </a:ln>
          <a:effectLst>
            <a:outerShdw algn="tl">
              <a:srgbClr val="000000">
                <a:alpha val="20784"/>
              </a:srgbClr>
            </a:outerShdw>
          </a:effectLst>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14" name="Google Shape;114;p62"/>
          <p:cNvSpPr txBox="1">
            <a:spLocks noGrp="1"/>
          </p:cNvSpPr>
          <p:nvPr>
            <p:ph type="body" idx="2"/>
          </p:nvPr>
        </p:nvSpPr>
        <p:spPr>
          <a:xfrm>
            <a:off x="9433078" y="5695367"/>
            <a:ext cx="5942905" cy="2668173"/>
          </a:xfrm>
          <a:prstGeom prst="rect">
            <a:avLst/>
          </a:prstGeom>
          <a:noFill/>
          <a:ln>
            <a:noFill/>
          </a:ln>
        </p:spPr>
        <p:txBody>
          <a:bodyPr spcFirstLastPara="1" wrap="square" lIns="91425" tIns="45700" rIns="91425" bIns="45700" anchor="t" anchorCtr="1">
            <a:noAutofit/>
          </a:bodyPr>
          <a:lstStyle>
            <a:lvl1pPr marL="457200" lvl="0" indent="-228600" algn="ctr">
              <a:lnSpc>
                <a:spcPct val="90000"/>
              </a:lnSpc>
              <a:spcBef>
                <a:spcPts val="2000"/>
              </a:spcBef>
              <a:spcAft>
                <a:spcPts val="0"/>
              </a:spcAft>
              <a:buClr>
                <a:srgbClr val="08203C"/>
              </a:buClr>
              <a:buSzPts val="2400"/>
              <a:buNone/>
              <a:defRPr sz="2400">
                <a:solidFill>
                  <a:srgbClr val="08203C"/>
                </a:solidFill>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 name="Google Shape;115;p62"/>
          <p:cNvSpPr/>
          <p:nvPr/>
        </p:nvSpPr>
        <p:spPr>
          <a:xfrm>
            <a:off x="16630805" y="5770760"/>
            <a:ext cx="6919365" cy="3543299"/>
          </a:xfrm>
          <a:prstGeom prst="rect">
            <a:avLst/>
          </a:prstGeom>
          <a:solidFill>
            <a:srgbClr val="FFFFFF"/>
          </a:solidFill>
          <a:ln>
            <a:noFill/>
          </a:ln>
          <a:effectLst>
            <a:outerShdw algn="tl">
              <a:srgbClr val="000000">
                <a:alpha val="20784"/>
              </a:srgbClr>
            </a:outerShdw>
          </a:effectLst>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16" name="Google Shape;116;p62"/>
          <p:cNvSpPr txBox="1">
            <a:spLocks noGrp="1"/>
          </p:cNvSpPr>
          <p:nvPr>
            <p:ph type="body" idx="3"/>
          </p:nvPr>
        </p:nvSpPr>
        <p:spPr>
          <a:xfrm>
            <a:off x="17091178" y="6316474"/>
            <a:ext cx="5942905" cy="2668173"/>
          </a:xfrm>
          <a:prstGeom prst="rect">
            <a:avLst/>
          </a:prstGeom>
          <a:noFill/>
          <a:ln>
            <a:noFill/>
          </a:ln>
        </p:spPr>
        <p:txBody>
          <a:bodyPr spcFirstLastPara="1" wrap="square" lIns="91425" tIns="45700" rIns="91425" bIns="45700" anchor="t" anchorCtr="1">
            <a:noAutofit/>
          </a:bodyPr>
          <a:lstStyle>
            <a:lvl1pPr marL="457200" lvl="0" indent="-228600" algn="ctr">
              <a:lnSpc>
                <a:spcPct val="90000"/>
              </a:lnSpc>
              <a:spcBef>
                <a:spcPts val="2000"/>
              </a:spcBef>
              <a:spcAft>
                <a:spcPts val="0"/>
              </a:spcAft>
              <a:buClr>
                <a:srgbClr val="08203C"/>
              </a:buClr>
              <a:buSzPts val="2400"/>
              <a:buNone/>
              <a:defRPr sz="2400">
                <a:solidFill>
                  <a:srgbClr val="08203C"/>
                </a:solidFill>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17" name="Google Shape;117;p62"/>
          <p:cNvCxnSpPr/>
          <p:nvPr/>
        </p:nvCxnSpPr>
        <p:spPr>
          <a:xfrm>
            <a:off x="3028949" y="12573000"/>
            <a:ext cx="21353462" cy="0"/>
          </a:xfrm>
          <a:prstGeom prst="straightConnector1">
            <a:avLst/>
          </a:prstGeom>
          <a:noFill/>
          <a:ln w="9525" cap="flat" cmpd="sng">
            <a:solidFill>
              <a:srgbClr val="CAAE60"/>
            </a:solidFill>
            <a:prstDash val="solid"/>
            <a:miter lim="8000"/>
            <a:headEnd type="none" w="sm" len="sm"/>
            <a:tailEnd type="none" w="sm" len="sm"/>
          </a:ln>
        </p:spPr>
      </p:cxnSp>
      <p:sp>
        <p:nvSpPr>
          <p:cNvPr id="118" name="Google Shape;118;p62"/>
          <p:cNvSpPr/>
          <p:nvPr/>
        </p:nvSpPr>
        <p:spPr>
          <a:xfrm>
            <a:off x="0" y="10248896"/>
            <a:ext cx="6457949" cy="3486149"/>
          </a:xfrm>
          <a:custGeom>
            <a:avLst/>
            <a:gdLst/>
            <a:ahLst/>
            <a:cxnLst/>
            <a:rect l="l" t="t" r="r" b="b"/>
            <a:pathLst>
              <a:path w="6457950" h="3486150" extrusionOk="0">
                <a:moveTo>
                  <a:pt x="0" y="0"/>
                </a:moveTo>
                <a:lnTo>
                  <a:pt x="0" y="3486150"/>
                </a:lnTo>
                <a:lnTo>
                  <a:pt x="6457950" y="3486150"/>
                </a:lnTo>
                <a:lnTo>
                  <a:pt x="0" y="0"/>
                </a:lnTo>
                <a:close/>
              </a:path>
            </a:pathLst>
          </a:custGeom>
          <a:solidFill>
            <a:srgbClr val="0E4D6E"/>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19" name="Google Shape;119;p62"/>
          <p:cNvSpPr/>
          <p:nvPr/>
        </p:nvSpPr>
        <p:spPr>
          <a:xfrm>
            <a:off x="8249972" y="5144560"/>
            <a:ext cx="744943" cy="4174757"/>
          </a:xfrm>
          <a:custGeom>
            <a:avLst/>
            <a:gdLst/>
            <a:ahLst/>
            <a:cxnLst/>
            <a:rect l="l" t="t" r="r" b="b"/>
            <a:pathLst>
              <a:path w="744939" h="4174753" extrusionOk="0">
                <a:moveTo>
                  <a:pt x="5876" y="621918"/>
                </a:moveTo>
                <a:lnTo>
                  <a:pt x="732239" y="0"/>
                </a:lnTo>
                <a:cubicBezTo>
                  <a:pt x="736472" y="1179557"/>
                  <a:pt x="740706" y="2359113"/>
                  <a:pt x="744939" y="3538670"/>
                </a:cubicBezTo>
                <a:lnTo>
                  <a:pt x="3093" y="4174753"/>
                </a:lnTo>
                <a:cubicBezTo>
                  <a:pt x="6406" y="2988684"/>
                  <a:pt x="-7376" y="1807987"/>
                  <a:pt x="5876" y="621918"/>
                </a:cubicBezTo>
                <a:close/>
              </a:path>
            </a:pathLst>
          </a:custGeom>
          <a:solidFill>
            <a:srgbClr val="C1BEBE"/>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20" name="Google Shape;120;p62"/>
          <p:cNvSpPr/>
          <p:nvPr/>
        </p:nvSpPr>
        <p:spPr>
          <a:xfrm flipH="1">
            <a:off x="15889848" y="5144560"/>
            <a:ext cx="745418" cy="4174757"/>
          </a:xfrm>
          <a:custGeom>
            <a:avLst/>
            <a:gdLst/>
            <a:ahLst/>
            <a:cxnLst/>
            <a:rect l="l" t="t" r="r" b="b"/>
            <a:pathLst>
              <a:path w="745422" h="4174753" extrusionOk="0">
                <a:moveTo>
                  <a:pt x="5138" y="625093"/>
                </a:moveTo>
                <a:lnTo>
                  <a:pt x="744201" y="0"/>
                </a:lnTo>
                <a:cubicBezTo>
                  <a:pt x="748434" y="1179557"/>
                  <a:pt x="739968" y="2365463"/>
                  <a:pt x="744201" y="3545020"/>
                </a:cubicBezTo>
                <a:lnTo>
                  <a:pt x="5530" y="4174753"/>
                </a:lnTo>
                <a:cubicBezTo>
                  <a:pt x="8843" y="2988684"/>
                  <a:pt x="-8114" y="1811162"/>
                  <a:pt x="5138" y="625093"/>
                </a:cubicBezTo>
                <a:close/>
              </a:path>
            </a:pathLst>
          </a:custGeom>
          <a:solidFill>
            <a:srgbClr val="C1BEBE"/>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21" name="Google Shape;121;p62"/>
          <p:cNvSpPr/>
          <p:nvPr/>
        </p:nvSpPr>
        <p:spPr>
          <a:xfrm rot="10799991">
            <a:off x="9" y="22128"/>
            <a:ext cx="24382411" cy="3444965"/>
          </a:xfrm>
          <a:prstGeom prst="rect">
            <a:avLst/>
          </a:prstGeom>
          <a:gradFill>
            <a:gsLst>
              <a:gs pos="0">
                <a:srgbClr val="08203C"/>
              </a:gs>
              <a:gs pos="100000">
                <a:srgbClr val="08203C">
                  <a:alpha val="0"/>
                </a:srgbClr>
              </a:gs>
            </a:gsLst>
            <a:lin ang="16200000" scaled="0"/>
          </a:gra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22" name="Google Shape;122;p62"/>
          <p:cNvSpPr/>
          <p:nvPr/>
        </p:nvSpPr>
        <p:spPr>
          <a:xfrm>
            <a:off x="0" y="0"/>
            <a:ext cx="24382411" cy="485775"/>
          </a:xfrm>
          <a:prstGeom prst="rect">
            <a:avLst/>
          </a:prstGeom>
          <a:solidFill>
            <a:srgbClr val="CAAE60"/>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23" name="Google Shape;123;p62"/>
          <p:cNvSpPr txBox="1">
            <a:spLocks noGrp="1"/>
          </p:cNvSpPr>
          <p:nvPr>
            <p:ph type="title"/>
          </p:nvPr>
        </p:nvSpPr>
        <p:spPr>
          <a:xfrm>
            <a:off x="7690643" y="873123"/>
            <a:ext cx="9001125" cy="2651129"/>
          </a:xfrm>
          <a:prstGeom prst="rect">
            <a:avLst/>
          </a:prstGeom>
          <a:noFill/>
          <a:ln>
            <a:noFill/>
          </a:ln>
        </p:spPr>
        <p:txBody>
          <a:bodyPr spcFirstLastPara="1" wrap="square" lIns="91425" tIns="45700" rIns="91425" bIns="45700" anchor="ctr" anchorCtr="1">
            <a:normAutofit/>
          </a:bodyPr>
          <a:lstStyle>
            <a:lvl1pPr lvl="0" algn="ctr">
              <a:lnSpc>
                <a:spcPct val="90000"/>
              </a:lnSpc>
              <a:spcBef>
                <a:spcPts val="0"/>
              </a:spcBef>
              <a:spcAft>
                <a:spcPts val="0"/>
              </a:spcAft>
              <a:buClr>
                <a:srgbClr val="FFFFFF"/>
              </a:buClr>
              <a:buSzPts val="8800"/>
              <a:buFont typeface="Poppins"/>
              <a:buNone/>
              <a:defRPr b="1">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24" name="Google Shape;124;p62"/>
          <p:cNvPicPr preferRelativeResize="0"/>
          <p:nvPr/>
        </p:nvPicPr>
        <p:blipFill rotWithShape="1">
          <a:blip r:embed="rId4">
            <a:alphaModFix/>
          </a:blip>
          <a:srcRect b="14982"/>
          <a:stretch/>
        </p:blipFill>
        <p:spPr>
          <a:xfrm>
            <a:off x="0" y="9915525"/>
            <a:ext cx="7772400" cy="3800475"/>
          </a:xfrm>
          <a:prstGeom prst="rect">
            <a:avLst/>
          </a:prstGeom>
          <a:noFill/>
          <a:ln>
            <a:noFill/>
          </a:ln>
        </p:spPr>
      </p:pic>
      <p:pic>
        <p:nvPicPr>
          <p:cNvPr id="125" name="Google Shape;125;p62"/>
          <p:cNvPicPr preferRelativeResize="0"/>
          <p:nvPr/>
        </p:nvPicPr>
        <p:blipFill rotWithShape="1">
          <a:blip r:embed="rId5">
            <a:alphaModFix/>
          </a:blip>
          <a:srcRect/>
          <a:stretch/>
        </p:blipFill>
        <p:spPr>
          <a:xfrm>
            <a:off x="685800" y="12458700"/>
            <a:ext cx="2724143" cy="384176"/>
          </a:xfrm>
          <a:prstGeom prst="rect">
            <a:avLst/>
          </a:prstGeom>
          <a:noFill/>
          <a:ln>
            <a:noFill/>
          </a:ln>
        </p:spPr>
      </p:pic>
      <p:sp>
        <p:nvSpPr>
          <p:cNvPr id="126" name="Google Shape;126;p62"/>
          <p:cNvSpPr/>
          <p:nvPr/>
        </p:nvSpPr>
        <p:spPr>
          <a:xfrm>
            <a:off x="3921514" y="8837730"/>
            <a:ext cx="1747912" cy="1747912"/>
          </a:xfrm>
          <a:custGeom>
            <a:avLst/>
            <a:gdLst/>
            <a:ahLst/>
            <a:cxnLst/>
            <a:rect l="l" t="t" r="r" b="b"/>
            <a:pathLst>
              <a:path w="120000" h="120000" extrusionOk="0">
                <a:moveTo>
                  <a:pt x="0" y="60000"/>
                </a:moveTo>
                <a:lnTo>
                  <a:pt x="0" y="60000"/>
                </a:lnTo>
                <a:cubicBezTo>
                  <a:pt x="0" y="26863"/>
                  <a:pt x="26863" y="0"/>
                  <a:pt x="60000" y="0"/>
                </a:cubicBezTo>
                <a:cubicBezTo>
                  <a:pt x="93137" y="0"/>
                  <a:pt x="120000" y="26863"/>
                  <a:pt x="120000" y="60000"/>
                </a:cubicBezTo>
                <a:cubicBezTo>
                  <a:pt x="120000" y="93137"/>
                  <a:pt x="93137" y="120000"/>
                  <a:pt x="60000" y="120000"/>
                </a:cubicBezTo>
                <a:cubicBezTo>
                  <a:pt x="26863" y="120000"/>
                  <a:pt x="0" y="93137"/>
                  <a:pt x="0" y="60000"/>
                </a:cubicBezTo>
                <a:close/>
              </a:path>
            </a:pathLst>
          </a:custGeom>
          <a:solidFill>
            <a:srgbClr val="CAAE60"/>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27" name="Google Shape;127;p62"/>
          <p:cNvSpPr/>
          <p:nvPr/>
        </p:nvSpPr>
        <p:spPr>
          <a:xfrm>
            <a:off x="11558427" y="8216633"/>
            <a:ext cx="1747912" cy="1747912"/>
          </a:xfrm>
          <a:custGeom>
            <a:avLst/>
            <a:gdLst/>
            <a:ahLst/>
            <a:cxnLst/>
            <a:rect l="l" t="t" r="r" b="b"/>
            <a:pathLst>
              <a:path w="120000" h="120000" extrusionOk="0">
                <a:moveTo>
                  <a:pt x="0" y="60000"/>
                </a:moveTo>
                <a:lnTo>
                  <a:pt x="0" y="60000"/>
                </a:lnTo>
                <a:cubicBezTo>
                  <a:pt x="0" y="26863"/>
                  <a:pt x="26863" y="0"/>
                  <a:pt x="60000" y="0"/>
                </a:cubicBezTo>
                <a:cubicBezTo>
                  <a:pt x="93137" y="0"/>
                  <a:pt x="120000" y="26863"/>
                  <a:pt x="120000" y="60000"/>
                </a:cubicBezTo>
                <a:cubicBezTo>
                  <a:pt x="120000" y="93137"/>
                  <a:pt x="93137" y="120000"/>
                  <a:pt x="60000" y="120000"/>
                </a:cubicBezTo>
                <a:cubicBezTo>
                  <a:pt x="26863" y="120000"/>
                  <a:pt x="0" y="93137"/>
                  <a:pt x="0" y="60000"/>
                </a:cubicBezTo>
                <a:close/>
              </a:path>
            </a:pathLst>
          </a:custGeom>
          <a:solidFill>
            <a:srgbClr val="CAAE60"/>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28" name="Google Shape;128;p62"/>
          <p:cNvSpPr/>
          <p:nvPr/>
        </p:nvSpPr>
        <p:spPr>
          <a:xfrm>
            <a:off x="19216527" y="8837730"/>
            <a:ext cx="1747912" cy="1747912"/>
          </a:xfrm>
          <a:custGeom>
            <a:avLst/>
            <a:gdLst/>
            <a:ahLst/>
            <a:cxnLst/>
            <a:rect l="l" t="t" r="r" b="b"/>
            <a:pathLst>
              <a:path w="120000" h="120000" extrusionOk="0">
                <a:moveTo>
                  <a:pt x="0" y="60000"/>
                </a:moveTo>
                <a:lnTo>
                  <a:pt x="0" y="60000"/>
                </a:lnTo>
                <a:cubicBezTo>
                  <a:pt x="0" y="26863"/>
                  <a:pt x="26863" y="0"/>
                  <a:pt x="60000" y="0"/>
                </a:cubicBezTo>
                <a:cubicBezTo>
                  <a:pt x="93137" y="0"/>
                  <a:pt x="120000" y="26863"/>
                  <a:pt x="120000" y="60000"/>
                </a:cubicBezTo>
                <a:cubicBezTo>
                  <a:pt x="120000" y="93137"/>
                  <a:pt x="93137" y="120000"/>
                  <a:pt x="60000" y="120000"/>
                </a:cubicBezTo>
                <a:cubicBezTo>
                  <a:pt x="26863" y="120000"/>
                  <a:pt x="0" y="93137"/>
                  <a:pt x="0" y="60000"/>
                </a:cubicBezTo>
                <a:close/>
              </a:path>
            </a:pathLst>
          </a:custGeom>
          <a:solidFill>
            <a:srgbClr val="CAAE60"/>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Title Slide_01">
  <p:cSld name="1_Title Slide_01">
    <p:bg>
      <p:bgPr>
        <a:solidFill>
          <a:srgbClr val="FFFFFF"/>
        </a:solidFill>
        <a:effectLst/>
      </p:bgPr>
    </p:bg>
    <p:spTree>
      <p:nvGrpSpPr>
        <p:cNvPr id="1" name="Shape 129"/>
        <p:cNvGrpSpPr/>
        <p:nvPr/>
      </p:nvGrpSpPr>
      <p:grpSpPr>
        <a:xfrm>
          <a:off x="0" y="0"/>
          <a:ext cx="0" cy="0"/>
          <a:chOff x="0" y="0"/>
          <a:chExt cx="0" cy="0"/>
        </a:xfrm>
      </p:grpSpPr>
      <p:sp>
        <p:nvSpPr>
          <p:cNvPr id="130" name="Google Shape;130;p63"/>
          <p:cNvSpPr>
            <a:spLocks noGrp="1"/>
          </p:cNvSpPr>
          <p:nvPr>
            <p:ph type="pic" idx="2"/>
          </p:nvPr>
        </p:nvSpPr>
        <p:spPr>
          <a:xfrm>
            <a:off x="0" y="0"/>
            <a:ext cx="11836395" cy="13716000"/>
          </a:xfrm>
          <a:prstGeom prst="rect">
            <a:avLst/>
          </a:prstGeom>
          <a:noFill/>
          <a:ln>
            <a:noFill/>
          </a:ln>
        </p:spPr>
      </p:sp>
      <p:sp>
        <p:nvSpPr>
          <p:cNvPr id="131" name="Google Shape;131;p63"/>
          <p:cNvSpPr txBox="1">
            <a:spLocks noGrp="1"/>
          </p:cNvSpPr>
          <p:nvPr>
            <p:ph type="title"/>
          </p:nvPr>
        </p:nvSpPr>
        <p:spPr>
          <a:xfrm>
            <a:off x="14075862" y="2800350"/>
            <a:ext cx="8050414" cy="4219571"/>
          </a:xfrm>
          <a:prstGeom prst="rect">
            <a:avLst/>
          </a:prstGeom>
          <a:noFill/>
          <a:ln>
            <a:noFill/>
          </a:ln>
        </p:spPr>
        <p:txBody>
          <a:bodyPr spcFirstLastPara="1" wrap="square" lIns="91425" tIns="45700" rIns="91425" bIns="45700" anchor="b" anchorCtr="1">
            <a:normAutofit/>
          </a:bodyPr>
          <a:lstStyle>
            <a:lvl1pPr lvl="0" algn="ctr">
              <a:lnSpc>
                <a:spcPct val="90000"/>
              </a:lnSpc>
              <a:spcBef>
                <a:spcPts val="0"/>
              </a:spcBef>
              <a:spcAft>
                <a:spcPts val="0"/>
              </a:spcAft>
              <a:buClr>
                <a:srgbClr val="CAAE60"/>
              </a:buClr>
              <a:buSzPts val="11999"/>
              <a:buFont typeface="Poppins"/>
              <a:buNone/>
              <a:defRPr sz="11999" b="1">
                <a:solidFill>
                  <a:srgbClr val="CAAE6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32" name="Google Shape;132;p63"/>
          <p:cNvPicPr preferRelativeResize="0"/>
          <p:nvPr/>
        </p:nvPicPr>
        <p:blipFill rotWithShape="1">
          <a:blip r:embed="rId2">
            <a:alphaModFix/>
          </a:blip>
          <a:srcRect b="14982"/>
          <a:stretch/>
        </p:blipFill>
        <p:spPr>
          <a:xfrm>
            <a:off x="0" y="9915525"/>
            <a:ext cx="7772400" cy="3800475"/>
          </a:xfrm>
          <a:prstGeom prst="rect">
            <a:avLst/>
          </a:prstGeom>
          <a:noFill/>
          <a:ln>
            <a:noFill/>
          </a:ln>
        </p:spPr>
      </p:pic>
      <p:pic>
        <p:nvPicPr>
          <p:cNvPr id="133" name="Google Shape;133;p63"/>
          <p:cNvPicPr preferRelativeResize="0"/>
          <p:nvPr/>
        </p:nvPicPr>
        <p:blipFill rotWithShape="1">
          <a:blip r:embed="rId3">
            <a:alphaModFix/>
          </a:blip>
          <a:srcRect t="14983"/>
          <a:stretch/>
        </p:blipFill>
        <p:spPr>
          <a:xfrm rot="10799991">
            <a:off x="16610011" y="9915514"/>
            <a:ext cx="7772400" cy="3800475"/>
          </a:xfrm>
          <a:prstGeom prst="rect">
            <a:avLst/>
          </a:prstGeom>
          <a:noFill/>
          <a:ln>
            <a:noFill/>
          </a:ln>
        </p:spPr>
      </p:pic>
      <p:cxnSp>
        <p:nvCxnSpPr>
          <p:cNvPr id="134" name="Google Shape;134;p63"/>
          <p:cNvCxnSpPr/>
          <p:nvPr/>
        </p:nvCxnSpPr>
        <p:spPr>
          <a:xfrm>
            <a:off x="0" y="9915525"/>
            <a:ext cx="24382411" cy="0"/>
          </a:xfrm>
          <a:prstGeom prst="straightConnector1">
            <a:avLst/>
          </a:prstGeom>
          <a:noFill/>
          <a:ln w="76175" cap="flat" cmpd="sng">
            <a:solidFill>
              <a:srgbClr val="CAAE60"/>
            </a:solidFill>
            <a:prstDash val="solid"/>
            <a:miter lim="8000"/>
            <a:headEnd type="none" w="sm" len="sm"/>
            <a:tailEnd type="none" w="sm" len="sm"/>
          </a:ln>
        </p:spPr>
      </p:cxnSp>
      <p:sp>
        <p:nvSpPr>
          <p:cNvPr id="135" name="Google Shape;135;p63"/>
          <p:cNvSpPr/>
          <p:nvPr/>
        </p:nvSpPr>
        <p:spPr>
          <a:xfrm>
            <a:off x="12928601" y="2124087"/>
            <a:ext cx="10344945" cy="1031872"/>
          </a:xfrm>
          <a:custGeom>
            <a:avLst/>
            <a:gdLst/>
            <a:ahLst/>
            <a:cxnLst/>
            <a:rect l="l" t="t" r="r" b="b"/>
            <a:pathLst>
              <a:path w="4714875" h="914400" extrusionOk="0">
                <a:moveTo>
                  <a:pt x="0" y="742950"/>
                </a:moveTo>
                <a:lnTo>
                  <a:pt x="0" y="0"/>
                </a:lnTo>
                <a:lnTo>
                  <a:pt x="4714875" y="0"/>
                </a:lnTo>
                <a:lnTo>
                  <a:pt x="4714875" y="914400"/>
                </a:lnTo>
              </a:path>
            </a:pathLst>
          </a:custGeom>
          <a:noFill/>
          <a:ln w="28575" cap="flat" cmpd="sng">
            <a:solidFill>
              <a:srgbClr val="CAAE60"/>
            </a:solidFill>
            <a:prstDash val="solid"/>
            <a:miter lim="8000"/>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36" name="Google Shape;136;p63"/>
          <p:cNvSpPr/>
          <p:nvPr/>
        </p:nvSpPr>
        <p:spPr>
          <a:xfrm rot="10800000" flipH="1">
            <a:off x="12928601" y="6629400"/>
            <a:ext cx="10344945" cy="1031872"/>
          </a:xfrm>
          <a:custGeom>
            <a:avLst/>
            <a:gdLst/>
            <a:ahLst/>
            <a:cxnLst/>
            <a:rect l="l" t="t" r="r" b="b"/>
            <a:pathLst>
              <a:path w="4714875" h="914400" extrusionOk="0">
                <a:moveTo>
                  <a:pt x="0" y="742950"/>
                </a:moveTo>
                <a:lnTo>
                  <a:pt x="0" y="0"/>
                </a:lnTo>
                <a:lnTo>
                  <a:pt x="4714875" y="0"/>
                </a:lnTo>
                <a:lnTo>
                  <a:pt x="4714875" y="914400"/>
                </a:lnTo>
              </a:path>
            </a:pathLst>
          </a:custGeom>
          <a:noFill/>
          <a:ln w="28575" cap="flat" cmpd="sng">
            <a:solidFill>
              <a:srgbClr val="CAAE60"/>
            </a:solidFill>
            <a:prstDash val="solid"/>
            <a:miter lim="8000"/>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137" name="Google Shape;137;p63"/>
          <p:cNvPicPr preferRelativeResize="0"/>
          <p:nvPr/>
        </p:nvPicPr>
        <p:blipFill rotWithShape="1">
          <a:blip r:embed="rId4">
            <a:alphaModFix/>
          </a:blip>
          <a:srcRect/>
          <a:stretch/>
        </p:blipFill>
        <p:spPr>
          <a:xfrm>
            <a:off x="14247815" y="11344366"/>
            <a:ext cx="7706426" cy="109086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
        <p:nvSpPr>
          <p:cNvPr id="10" name="Google Shape;10;p54"/>
          <p:cNvSpPr txBox="1">
            <a:spLocks noGrp="1"/>
          </p:cNvSpPr>
          <p:nvPr>
            <p:ph type="title"/>
          </p:nvPr>
        </p:nvSpPr>
        <p:spPr>
          <a:xfrm>
            <a:off x="1676287" y="730248"/>
            <a:ext cx="21029828" cy="2651129"/>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0000"/>
              </a:buClr>
              <a:buSzPts val="8800"/>
              <a:buFont typeface="Poppins"/>
              <a:buNone/>
              <a:defRPr sz="8800" b="0" i="0" u="none" strike="noStrike" cap="none">
                <a:solidFill>
                  <a:srgbClr val="000000"/>
                </a:solidFill>
                <a:latin typeface="Poppins"/>
                <a:ea typeface="Poppins"/>
                <a:cs typeface="Poppins"/>
                <a:sym typeface="Poppi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4"/>
          <p:cNvSpPr txBox="1">
            <a:spLocks noGrp="1"/>
          </p:cNvSpPr>
          <p:nvPr>
            <p:ph type="body" idx="1"/>
          </p:nvPr>
        </p:nvSpPr>
        <p:spPr>
          <a:xfrm>
            <a:off x="1676287" y="3651254"/>
            <a:ext cx="21029828" cy="8702673"/>
          </a:xfrm>
          <a:prstGeom prst="rect">
            <a:avLst/>
          </a:prstGeom>
          <a:noFill/>
          <a:ln>
            <a:noFill/>
          </a:ln>
        </p:spPr>
        <p:txBody>
          <a:bodyPr spcFirstLastPara="1" wrap="square" lIns="91425" tIns="45700" rIns="91425" bIns="45700" anchor="t" anchorCtr="0">
            <a:normAutofit/>
          </a:bodyPr>
          <a:lstStyle>
            <a:lvl1pPr marL="457200" marR="0" lvl="0" indent="-584200" algn="l" rtl="0">
              <a:lnSpc>
                <a:spcPct val="90000"/>
              </a:lnSpc>
              <a:spcBef>
                <a:spcPts val="2000"/>
              </a:spcBef>
              <a:spcAft>
                <a:spcPts val="0"/>
              </a:spcAft>
              <a:buClr>
                <a:srgbClr val="000000"/>
              </a:buClr>
              <a:buSzPts val="5600"/>
              <a:buFont typeface="Arial"/>
              <a:buChar char="•"/>
              <a:defRPr sz="5600" b="0" i="0" u="none" strike="noStrike" cap="none">
                <a:solidFill>
                  <a:srgbClr val="000000"/>
                </a:solidFill>
                <a:latin typeface="Poppins"/>
                <a:ea typeface="Poppins"/>
                <a:cs typeface="Poppins"/>
                <a:sym typeface="Poppins"/>
              </a:defRPr>
            </a:lvl1pPr>
            <a:lvl2pPr marL="914400" marR="0" lvl="1" indent="-533400" algn="l" rtl="0">
              <a:lnSpc>
                <a:spcPct val="90000"/>
              </a:lnSpc>
              <a:spcBef>
                <a:spcPts val="1000"/>
              </a:spcBef>
              <a:spcAft>
                <a:spcPts val="0"/>
              </a:spcAft>
              <a:buClr>
                <a:srgbClr val="000000"/>
              </a:buClr>
              <a:buSzPts val="4800"/>
              <a:buFont typeface="Arial"/>
              <a:buChar char="•"/>
              <a:defRPr sz="4800" b="0" i="0" u="none" strike="noStrike" cap="none">
                <a:solidFill>
                  <a:srgbClr val="000000"/>
                </a:solidFill>
                <a:latin typeface="Poppins"/>
                <a:ea typeface="Poppins"/>
                <a:cs typeface="Poppins"/>
                <a:sym typeface="Poppins"/>
              </a:defRPr>
            </a:lvl2pPr>
            <a:lvl3pPr marL="1371600" marR="0" lvl="2" indent="-482600" algn="l" rtl="0">
              <a:lnSpc>
                <a:spcPct val="90000"/>
              </a:lnSpc>
              <a:spcBef>
                <a:spcPts val="1000"/>
              </a:spcBef>
              <a:spcAft>
                <a:spcPts val="0"/>
              </a:spcAft>
              <a:buClr>
                <a:srgbClr val="000000"/>
              </a:buClr>
              <a:buSzPts val="4000"/>
              <a:buFont typeface="Arial"/>
              <a:buChar char="•"/>
              <a:defRPr sz="4000" b="0" i="0" u="none" strike="noStrike" cap="none">
                <a:solidFill>
                  <a:srgbClr val="000000"/>
                </a:solidFill>
                <a:latin typeface="Poppins"/>
                <a:ea typeface="Poppins"/>
                <a:cs typeface="Poppins"/>
                <a:sym typeface="Poppins"/>
              </a:defRPr>
            </a:lvl3pPr>
            <a:lvl4pPr marL="1828800" marR="0" lvl="3" indent="-457200" algn="l" rtl="0">
              <a:lnSpc>
                <a:spcPct val="90000"/>
              </a:lnSpc>
              <a:spcBef>
                <a:spcPts val="1000"/>
              </a:spcBef>
              <a:spcAft>
                <a:spcPts val="0"/>
              </a:spcAft>
              <a:buClr>
                <a:srgbClr val="000000"/>
              </a:buClr>
              <a:buSzPts val="3600"/>
              <a:buFont typeface="Arial"/>
              <a:buChar char="•"/>
              <a:defRPr sz="3600" b="0" i="0" u="none" strike="noStrike" cap="none">
                <a:solidFill>
                  <a:srgbClr val="000000"/>
                </a:solidFill>
                <a:latin typeface="Poppins"/>
                <a:ea typeface="Poppins"/>
                <a:cs typeface="Poppins"/>
                <a:sym typeface="Poppins"/>
              </a:defRPr>
            </a:lvl4pPr>
            <a:lvl5pPr marL="2286000" marR="0" lvl="4" indent="-457200" algn="l" rtl="0">
              <a:lnSpc>
                <a:spcPct val="90000"/>
              </a:lnSpc>
              <a:spcBef>
                <a:spcPts val="1000"/>
              </a:spcBef>
              <a:spcAft>
                <a:spcPts val="0"/>
              </a:spcAft>
              <a:buClr>
                <a:srgbClr val="000000"/>
              </a:buClr>
              <a:buSzPts val="3600"/>
              <a:buFont typeface="Arial"/>
              <a:buChar char="•"/>
              <a:defRPr sz="3600" b="0" i="0" u="none" strike="noStrike" cap="none">
                <a:solidFill>
                  <a:srgbClr val="000000"/>
                </a:solidFill>
                <a:latin typeface="Poppins"/>
                <a:ea typeface="Poppins"/>
                <a:cs typeface="Poppins"/>
                <a:sym typeface="Poppi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54"/>
          <p:cNvSpPr txBox="1">
            <a:spLocks noGrp="1"/>
          </p:cNvSpPr>
          <p:nvPr>
            <p:ph type="dt" idx="10"/>
          </p:nvPr>
        </p:nvSpPr>
        <p:spPr>
          <a:xfrm>
            <a:off x="1676287" y="12712702"/>
            <a:ext cx="5486043" cy="730248"/>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898989"/>
              </a:buClr>
              <a:buSzPts val="2400"/>
              <a:buFont typeface="Calibri"/>
              <a:buNone/>
              <a:defRPr sz="2400" b="0" i="0" u="none" strike="noStrike" cap="none">
                <a:solidFill>
                  <a:srgbClr val="898989"/>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54"/>
          <p:cNvSpPr txBox="1">
            <a:spLocks noGrp="1"/>
          </p:cNvSpPr>
          <p:nvPr>
            <p:ph type="ftr" idx="11"/>
          </p:nvPr>
        </p:nvSpPr>
        <p:spPr>
          <a:xfrm>
            <a:off x="8076675" y="12712702"/>
            <a:ext cx="8229060" cy="730248"/>
          </a:xfrm>
          <a:prstGeom prst="rect">
            <a:avLst/>
          </a:prstGeom>
          <a:noFill/>
          <a:ln>
            <a:noFill/>
          </a:ln>
        </p:spPr>
        <p:txBody>
          <a:bodyPr spcFirstLastPara="1" wrap="square" lIns="91425" tIns="45700" rIns="91425" bIns="45700" anchor="ctr" anchorCtr="1">
            <a:noAutofit/>
          </a:bodyPr>
          <a:lstStyle>
            <a:lvl1pPr marR="0" lvl="0" algn="ctr" rtl="0">
              <a:lnSpc>
                <a:spcPct val="100000"/>
              </a:lnSpc>
              <a:spcBef>
                <a:spcPts val="0"/>
              </a:spcBef>
              <a:spcAft>
                <a:spcPts val="0"/>
              </a:spcAft>
              <a:buClr>
                <a:srgbClr val="898989"/>
              </a:buClr>
              <a:buSzPts val="2400"/>
              <a:buFont typeface="Calibri"/>
              <a:buNone/>
              <a:defRPr sz="2400" b="0" i="0" u="none" strike="noStrike" cap="none">
                <a:solidFill>
                  <a:srgbClr val="898989"/>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54"/>
          <p:cNvSpPr txBox="1">
            <a:spLocks noGrp="1"/>
          </p:cNvSpPr>
          <p:nvPr>
            <p:ph type="sldNum" idx="12"/>
          </p:nvPr>
        </p:nvSpPr>
        <p:spPr>
          <a:xfrm>
            <a:off x="17220081" y="12712702"/>
            <a:ext cx="5486043" cy="730248"/>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2400"/>
              <a:buFont typeface="Calibri"/>
              <a:buNone/>
              <a:defRPr sz="24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2400"/>
              <a:buFont typeface="Calibri"/>
              <a:buNone/>
              <a:defRPr sz="24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2400"/>
              <a:buFont typeface="Calibri"/>
              <a:buNone/>
              <a:defRPr sz="24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2400"/>
              <a:buFont typeface="Calibri"/>
              <a:buNone/>
              <a:defRPr sz="24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2400"/>
              <a:buFont typeface="Calibri"/>
              <a:buNone/>
              <a:defRPr sz="24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2400"/>
              <a:buFont typeface="Calibri"/>
              <a:buNone/>
              <a:defRPr sz="24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2400"/>
              <a:buFont typeface="Calibri"/>
              <a:buNone/>
              <a:defRPr sz="24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2400"/>
              <a:buFont typeface="Calibri"/>
              <a:buNone/>
              <a:defRPr sz="24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2400"/>
              <a:buFont typeface="Calibri"/>
              <a:buNone/>
              <a:defRPr sz="24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microsoft.com/office/2018/10/relationships/comments" Target="../comments/modernComment_114_0.xml"/><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47.jpg"/></Relationships>
</file>

<file path=ppt/slides/_rels/slide2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microsoft.com/office/2018/10/relationships/comments" Target="../comments/modernComment_118_0.xm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1.jp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54.jpeg"/></Relationships>
</file>

<file path=ppt/slides/_rels/slide28.xml.rels><?xml version="1.0" encoding="UTF-8" standalone="yes"?>
<Relationships xmlns="http://schemas.openxmlformats.org/package/2006/relationships"><Relationship Id="rId3" Type="http://schemas.microsoft.com/office/2018/10/relationships/comments" Target="../comments/modernComment_11B_0.xml"/><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55.jpg"/></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10.xml"/><Relationship Id="rId5" Type="http://schemas.openxmlformats.org/officeDocument/2006/relationships/image" Target="../media/image63.jpeg"/><Relationship Id="rId4" Type="http://schemas.openxmlformats.org/officeDocument/2006/relationships/image" Target="../media/image62.jpeg"/></Relationships>
</file>

<file path=ppt/slides/_rels/slide3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5.xml"/><Relationship Id="rId1" Type="http://schemas.openxmlformats.org/officeDocument/2006/relationships/slideLayout" Target="../slideLayouts/slideLayout11.xml"/><Relationship Id="rId5" Type="http://schemas.openxmlformats.org/officeDocument/2006/relationships/image" Target="../media/image66.png"/><Relationship Id="rId4" Type="http://schemas.openxmlformats.org/officeDocument/2006/relationships/image" Target="../media/image65.png"/></Relationships>
</file>

<file path=ppt/slides/_rels/slide3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microsoft.com/office/2018/10/relationships/comments" Target="../comments/modernComment_127_0.xml"/><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71.png"/><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8" Type="http://schemas.openxmlformats.org/officeDocument/2006/relationships/image" Target="../media/image76.png"/><Relationship Id="rId3" Type="http://schemas.microsoft.com/office/2018/10/relationships/comments" Target="../comments/modernComment_128_0.xml"/><Relationship Id="rId7" Type="http://schemas.openxmlformats.org/officeDocument/2006/relationships/image" Target="../media/image75.pn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7.png"/></Relationships>
</file>

<file path=ppt/slides/_rels/slide41.xml.rels><?xml version="1.0" encoding="UTF-8" standalone="yes"?>
<Relationships xmlns="http://schemas.openxmlformats.org/package/2006/relationships"><Relationship Id="rId3" Type="http://schemas.microsoft.com/office/2018/10/relationships/comments" Target="../comments/modernComment_129_0.xml"/><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71.png"/><Relationship Id="rId4" Type="http://schemas.openxmlformats.org/officeDocument/2006/relationships/image" Target="../media/image78.png"/></Relationships>
</file>

<file path=ppt/slides/_rels/slide42.xml.rels><?xml version="1.0" encoding="UTF-8" standalone="yes"?>
<Relationships xmlns="http://schemas.openxmlformats.org/package/2006/relationships"><Relationship Id="rId8" Type="http://schemas.openxmlformats.org/officeDocument/2006/relationships/image" Target="../media/image82.png"/><Relationship Id="rId3" Type="http://schemas.microsoft.com/office/2018/10/relationships/comments" Target="../comments/modernComment_12A_0.xml"/><Relationship Id="rId7" Type="http://schemas.openxmlformats.org/officeDocument/2006/relationships/image" Target="../media/image81.jpe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74.png"/><Relationship Id="rId5" Type="http://schemas.openxmlformats.org/officeDocument/2006/relationships/image" Target="../media/image80.png"/><Relationship Id="rId4" Type="http://schemas.openxmlformats.org/officeDocument/2006/relationships/image" Target="../media/image79.png"/></Relationships>
</file>

<file path=ppt/slides/_rels/slide4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image" Target="../media/image85.png"/><Relationship Id="rId4" Type="http://schemas.openxmlformats.org/officeDocument/2006/relationships/image" Target="../media/image84.png"/></Relationships>
</file>

<file path=ppt/slides/_rels/slide44.xml.rels><?xml version="1.0" encoding="UTF-8" standalone="yes"?>
<Relationships xmlns="http://schemas.openxmlformats.org/package/2006/relationships"><Relationship Id="rId3" Type="http://schemas.microsoft.com/office/2018/10/relationships/comments" Target="../comments/modernComment_12C_0.xml"/><Relationship Id="rId7" Type="http://schemas.openxmlformats.org/officeDocument/2006/relationships/image" Target="../media/image74.pn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88.png"/><Relationship Id="rId5" Type="http://schemas.openxmlformats.org/officeDocument/2006/relationships/image" Target="../media/image87.jpeg"/><Relationship Id="rId4" Type="http://schemas.openxmlformats.org/officeDocument/2006/relationships/image" Target="../media/image86.png"/></Relationships>
</file>

<file path=ppt/slides/_rels/slide45.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9.png"/><Relationship Id="rId7" Type="http://schemas.openxmlformats.org/officeDocument/2006/relationships/image" Target="../media/image81.jpeg"/><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74.png"/><Relationship Id="rId5" Type="http://schemas.openxmlformats.org/officeDocument/2006/relationships/image" Target="../media/image80.png"/><Relationship Id="rId4" Type="http://schemas.openxmlformats.org/officeDocument/2006/relationships/image" Target="../media/image89.png"/><Relationship Id="rId9" Type="http://schemas.openxmlformats.org/officeDocument/2006/relationships/image" Target="../media/image90.png"/></Relationships>
</file>

<file path=ppt/slides/_rels/slide4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2.png"/><Relationship Id="rId18" Type="http://schemas.openxmlformats.org/officeDocument/2006/relationships/image" Target="../media/image107.png"/><Relationship Id="rId3" Type="http://schemas.openxmlformats.org/officeDocument/2006/relationships/image" Target="../media/image92.png"/><Relationship Id="rId21" Type="http://schemas.openxmlformats.org/officeDocument/2006/relationships/image" Target="../media/image110.png"/><Relationship Id="rId7" Type="http://schemas.openxmlformats.org/officeDocument/2006/relationships/image" Target="../media/image96.png"/><Relationship Id="rId12" Type="http://schemas.openxmlformats.org/officeDocument/2006/relationships/image" Target="../media/image101.png"/><Relationship Id="rId17" Type="http://schemas.openxmlformats.org/officeDocument/2006/relationships/image" Target="../media/image106.png"/><Relationship Id="rId2" Type="http://schemas.openxmlformats.org/officeDocument/2006/relationships/notesSlide" Target="../notesSlides/notesSlide48.xml"/><Relationship Id="rId16" Type="http://schemas.openxmlformats.org/officeDocument/2006/relationships/image" Target="../media/image105.png"/><Relationship Id="rId20" Type="http://schemas.openxmlformats.org/officeDocument/2006/relationships/image" Target="../media/image109.png"/><Relationship Id="rId1" Type="http://schemas.openxmlformats.org/officeDocument/2006/relationships/slideLayout" Target="../slideLayouts/slideLayout12.xml"/><Relationship Id="rId6" Type="http://schemas.openxmlformats.org/officeDocument/2006/relationships/image" Target="../media/image95.png"/><Relationship Id="rId11" Type="http://schemas.openxmlformats.org/officeDocument/2006/relationships/image" Target="../media/image100.png"/><Relationship Id="rId5" Type="http://schemas.openxmlformats.org/officeDocument/2006/relationships/image" Target="../media/image94.png"/><Relationship Id="rId15" Type="http://schemas.openxmlformats.org/officeDocument/2006/relationships/image" Target="../media/image104.png"/><Relationship Id="rId23" Type="http://schemas.openxmlformats.org/officeDocument/2006/relationships/image" Target="../media/image112.png"/><Relationship Id="rId10" Type="http://schemas.openxmlformats.org/officeDocument/2006/relationships/image" Target="../media/image99.png"/><Relationship Id="rId19" Type="http://schemas.openxmlformats.org/officeDocument/2006/relationships/image" Target="../media/image108.png"/><Relationship Id="rId4" Type="http://schemas.openxmlformats.org/officeDocument/2006/relationships/image" Target="../media/image93.png"/><Relationship Id="rId9" Type="http://schemas.openxmlformats.org/officeDocument/2006/relationships/image" Target="../media/image98.png"/><Relationship Id="rId14" Type="http://schemas.openxmlformats.org/officeDocument/2006/relationships/image" Target="../media/image103.png"/><Relationship Id="rId22" Type="http://schemas.openxmlformats.org/officeDocument/2006/relationships/image" Target="../media/image111.png"/></Relationships>
</file>

<file path=ppt/slides/_rels/slide49.xml.rels><?xml version="1.0" encoding="UTF-8" standalone="yes"?>
<Relationships xmlns="http://schemas.openxmlformats.org/package/2006/relationships"><Relationship Id="rId13" Type="http://schemas.openxmlformats.org/officeDocument/2006/relationships/image" Target="../media/image118.png"/><Relationship Id="rId18" Type="http://schemas.openxmlformats.org/officeDocument/2006/relationships/image" Target="../media/image120.png"/><Relationship Id="rId26" Type="http://schemas.openxmlformats.org/officeDocument/2006/relationships/image" Target="../media/image100.png"/><Relationship Id="rId3" Type="http://schemas.openxmlformats.org/officeDocument/2006/relationships/image" Target="../media/image113.png"/><Relationship Id="rId21" Type="http://schemas.openxmlformats.org/officeDocument/2006/relationships/image" Target="../media/image93.png"/><Relationship Id="rId34" Type="http://schemas.openxmlformats.org/officeDocument/2006/relationships/image" Target="../media/image125.png"/><Relationship Id="rId7" Type="http://schemas.openxmlformats.org/officeDocument/2006/relationships/image" Target="../media/image115.png"/><Relationship Id="rId12" Type="http://schemas.openxmlformats.org/officeDocument/2006/relationships/image" Target="../media/image117.png"/><Relationship Id="rId17" Type="http://schemas.openxmlformats.org/officeDocument/2006/relationships/image" Target="../media/image103.png"/><Relationship Id="rId25" Type="http://schemas.openxmlformats.org/officeDocument/2006/relationships/image" Target="../media/image99.png"/><Relationship Id="rId33" Type="http://schemas.openxmlformats.org/officeDocument/2006/relationships/image" Target="../media/image124.png"/><Relationship Id="rId2" Type="http://schemas.openxmlformats.org/officeDocument/2006/relationships/notesSlide" Target="../notesSlides/notesSlide49.xml"/><Relationship Id="rId16" Type="http://schemas.openxmlformats.org/officeDocument/2006/relationships/image" Target="../media/image109.png"/><Relationship Id="rId20" Type="http://schemas.openxmlformats.org/officeDocument/2006/relationships/image" Target="../media/image92.png"/><Relationship Id="rId29" Type="http://schemas.openxmlformats.org/officeDocument/2006/relationships/image" Target="../media/image110.png"/><Relationship Id="rId1" Type="http://schemas.openxmlformats.org/officeDocument/2006/relationships/slideLayout" Target="../slideLayouts/slideLayout13.xml"/><Relationship Id="rId6" Type="http://schemas.openxmlformats.org/officeDocument/2006/relationships/image" Target="../media/image96.png"/><Relationship Id="rId11" Type="http://schemas.openxmlformats.org/officeDocument/2006/relationships/image" Target="../media/image104.png"/><Relationship Id="rId24" Type="http://schemas.openxmlformats.org/officeDocument/2006/relationships/image" Target="../media/image98.png"/><Relationship Id="rId32" Type="http://schemas.openxmlformats.org/officeDocument/2006/relationships/image" Target="../media/image123.png"/><Relationship Id="rId5" Type="http://schemas.openxmlformats.org/officeDocument/2006/relationships/image" Target="../media/image97.png"/><Relationship Id="rId15" Type="http://schemas.openxmlformats.org/officeDocument/2006/relationships/image" Target="../media/image108.png"/><Relationship Id="rId23" Type="http://schemas.openxmlformats.org/officeDocument/2006/relationships/image" Target="../media/image94.png"/><Relationship Id="rId28" Type="http://schemas.openxmlformats.org/officeDocument/2006/relationships/image" Target="../media/image106.png"/><Relationship Id="rId36" Type="http://schemas.openxmlformats.org/officeDocument/2006/relationships/image" Target="../media/image127.png"/><Relationship Id="rId10" Type="http://schemas.openxmlformats.org/officeDocument/2006/relationships/image" Target="../media/image101.png"/><Relationship Id="rId19" Type="http://schemas.openxmlformats.org/officeDocument/2006/relationships/image" Target="../media/image107.png"/><Relationship Id="rId31" Type="http://schemas.openxmlformats.org/officeDocument/2006/relationships/image" Target="../media/image122.png"/><Relationship Id="rId4" Type="http://schemas.openxmlformats.org/officeDocument/2006/relationships/image" Target="../media/image114.png"/><Relationship Id="rId9" Type="http://schemas.openxmlformats.org/officeDocument/2006/relationships/image" Target="../media/image102.png"/><Relationship Id="rId14" Type="http://schemas.openxmlformats.org/officeDocument/2006/relationships/image" Target="../media/image119.png"/><Relationship Id="rId22" Type="http://schemas.openxmlformats.org/officeDocument/2006/relationships/image" Target="../media/image95.png"/><Relationship Id="rId27" Type="http://schemas.openxmlformats.org/officeDocument/2006/relationships/image" Target="../media/image105.png"/><Relationship Id="rId30" Type="http://schemas.openxmlformats.org/officeDocument/2006/relationships/image" Target="../media/image121.png"/><Relationship Id="rId35" Type="http://schemas.openxmlformats.org/officeDocument/2006/relationships/image" Target="../media/image126.png"/><Relationship Id="rId8" Type="http://schemas.openxmlformats.org/officeDocument/2006/relationships/image" Target="../media/image116.png"/></Relationships>
</file>

<file path=ppt/slides/_rels/slide5.xml.rels><?xml version="1.0" encoding="UTF-8" standalone="yes"?>
<Relationships xmlns="http://schemas.openxmlformats.org/package/2006/relationships"><Relationship Id="rId3" Type="http://schemas.microsoft.com/office/2018/10/relationships/comments" Target="../comments/modernComment_104_0.xml"/><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microsoft.com/office/2018/10/relationships/comments" Target="../comments/modernComment_105_0.xml"/><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18/10/relationships/comments" Target="../comments/modernComment_106_0.xml"/><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3.png"/><Relationship Id="rId4" Type="http://schemas.openxmlformats.org/officeDocument/2006/relationships/image" Target="../media/image22.png"/><Relationship Id="rId9"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1"/>
          <p:cNvSpPr/>
          <p:nvPr/>
        </p:nvSpPr>
        <p:spPr>
          <a:xfrm>
            <a:off x="0" y="0"/>
            <a:ext cx="24382411" cy="9915525"/>
          </a:xfrm>
          <a:prstGeom prst="rect">
            <a:avLst/>
          </a:prstGeom>
          <a:solidFill>
            <a:srgbClr val="08203C"/>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31" name="Google Shape;331;p1"/>
          <p:cNvSpPr txBox="1">
            <a:spLocks noGrp="1"/>
          </p:cNvSpPr>
          <p:nvPr>
            <p:ph type="title"/>
          </p:nvPr>
        </p:nvSpPr>
        <p:spPr>
          <a:xfrm>
            <a:off x="3047804" y="3086100"/>
            <a:ext cx="18286811" cy="4219571"/>
          </a:xfrm>
          <a:prstGeom prst="rect">
            <a:avLst/>
          </a:prstGeom>
          <a:noFill/>
          <a:ln>
            <a:noFill/>
          </a:ln>
        </p:spPr>
        <p:txBody>
          <a:bodyPr spcFirstLastPara="1" wrap="square" lIns="91425" tIns="45700" rIns="91425" bIns="45700" anchor="b" anchorCtr="1">
            <a:normAutofit/>
          </a:bodyPr>
          <a:lstStyle/>
          <a:p>
            <a:pPr marL="0" lvl="0" indent="0" algn="ctr" rtl="0">
              <a:lnSpc>
                <a:spcPct val="90000"/>
              </a:lnSpc>
              <a:spcBef>
                <a:spcPts val="0"/>
              </a:spcBef>
              <a:spcAft>
                <a:spcPts val="0"/>
              </a:spcAft>
              <a:buClr>
                <a:srgbClr val="FFFFFF"/>
              </a:buClr>
              <a:buSzPts val="11900"/>
              <a:buFont typeface="Poppins"/>
              <a:buNone/>
            </a:pPr>
            <a:r>
              <a:rPr lang="en-US"/>
              <a:t>Welcome to MetroTex!</a:t>
            </a:r>
            <a:endParaRPr/>
          </a:p>
        </p:txBody>
      </p:sp>
      <p:sp>
        <p:nvSpPr>
          <p:cNvPr id="334" name="Google Shape;334;p1"/>
          <p:cNvSpPr/>
          <p:nvPr/>
        </p:nvSpPr>
        <p:spPr>
          <a:xfrm>
            <a:off x="4947443" y="4286249"/>
            <a:ext cx="14487525" cy="1031872"/>
          </a:xfrm>
          <a:custGeom>
            <a:avLst/>
            <a:gdLst/>
            <a:ahLst/>
            <a:cxnLst/>
            <a:rect l="l" t="t" r="r" b="b"/>
            <a:pathLst>
              <a:path w="4714875" h="914400" extrusionOk="0">
                <a:moveTo>
                  <a:pt x="0" y="742950"/>
                </a:moveTo>
                <a:lnTo>
                  <a:pt x="0" y="0"/>
                </a:lnTo>
                <a:lnTo>
                  <a:pt x="4714875" y="0"/>
                </a:lnTo>
                <a:lnTo>
                  <a:pt x="4714875" y="914400"/>
                </a:lnTo>
              </a:path>
            </a:pathLst>
          </a:custGeom>
          <a:noFill/>
          <a:ln w="25400" cap="flat" cmpd="sng">
            <a:solidFill>
              <a:srgbClr val="CAAE60"/>
            </a:solidFill>
            <a:prstDash val="solid"/>
            <a:miter lim="8000"/>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35" name="Google Shape;335;p1"/>
          <p:cNvSpPr/>
          <p:nvPr/>
        </p:nvSpPr>
        <p:spPr>
          <a:xfrm rot="10800000" flipH="1">
            <a:off x="4947443" y="7543800"/>
            <a:ext cx="14487525" cy="1031872"/>
          </a:xfrm>
          <a:custGeom>
            <a:avLst/>
            <a:gdLst/>
            <a:ahLst/>
            <a:cxnLst/>
            <a:rect l="l" t="t" r="r" b="b"/>
            <a:pathLst>
              <a:path w="4714875" h="914400" extrusionOk="0">
                <a:moveTo>
                  <a:pt x="0" y="742950"/>
                </a:moveTo>
                <a:lnTo>
                  <a:pt x="0" y="0"/>
                </a:lnTo>
                <a:lnTo>
                  <a:pt x="4714875" y="0"/>
                </a:lnTo>
                <a:lnTo>
                  <a:pt x="4714875" y="914400"/>
                </a:lnTo>
              </a:path>
            </a:pathLst>
          </a:custGeom>
          <a:noFill/>
          <a:ln w="25400" cap="flat" cmpd="sng">
            <a:solidFill>
              <a:srgbClr val="CAAE60"/>
            </a:solidFill>
            <a:prstDash val="solid"/>
            <a:miter lim="8000"/>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10"/>
          <p:cNvSpPr txBox="1">
            <a:spLocks noGrp="1"/>
          </p:cNvSpPr>
          <p:nvPr>
            <p:ph type="title"/>
          </p:nvPr>
        </p:nvSpPr>
        <p:spPr>
          <a:xfrm>
            <a:off x="1000125" y="873123"/>
            <a:ext cx="9001125" cy="265112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8203C"/>
              </a:buClr>
              <a:buSzPts val="8800"/>
              <a:buFont typeface="Poppins"/>
              <a:buNone/>
            </a:pPr>
            <a:r>
              <a:rPr lang="en-US"/>
              <a:t>Objectives</a:t>
            </a:r>
            <a:endParaRPr/>
          </a:p>
        </p:txBody>
      </p:sp>
      <p:sp>
        <p:nvSpPr>
          <p:cNvPr id="458" name="Google Shape;458;p10"/>
          <p:cNvSpPr/>
          <p:nvPr/>
        </p:nvSpPr>
        <p:spPr>
          <a:xfrm>
            <a:off x="3690497" y="4861522"/>
            <a:ext cx="4232245" cy="2127379"/>
          </a:xfrm>
          <a:custGeom>
            <a:avLst/>
            <a:gdLst/>
            <a:ahLst/>
            <a:cxnLst/>
            <a:rect l="l" t="t" r="r" b="b"/>
            <a:pathLst>
              <a:path w="120000" h="120000" extrusionOk="0">
                <a:moveTo>
                  <a:pt x="0" y="0"/>
                </a:moveTo>
                <a:lnTo>
                  <a:pt x="91117" y="0"/>
                </a:lnTo>
                <a:lnTo>
                  <a:pt x="91117" y="0"/>
                </a:lnTo>
                <a:lnTo>
                  <a:pt x="120000" y="60000"/>
                </a:lnTo>
                <a:lnTo>
                  <a:pt x="91117" y="120000"/>
                </a:lnTo>
                <a:lnTo>
                  <a:pt x="91117" y="120000"/>
                </a:lnTo>
                <a:lnTo>
                  <a:pt x="0" y="120000"/>
                </a:lnTo>
                <a:lnTo>
                  <a:pt x="28883" y="60000"/>
                </a:lnTo>
                <a:close/>
              </a:path>
            </a:pathLst>
          </a:custGeom>
          <a:solidFill>
            <a:srgbClr val="0E1F3B"/>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cxnSp>
        <p:nvCxnSpPr>
          <p:cNvPr id="459" name="Google Shape;459;p10"/>
          <p:cNvCxnSpPr/>
          <p:nvPr/>
        </p:nvCxnSpPr>
        <p:spPr>
          <a:xfrm>
            <a:off x="5806620" y="6722198"/>
            <a:ext cx="0" cy="1409703"/>
          </a:xfrm>
          <a:prstGeom prst="straightConnector1">
            <a:avLst/>
          </a:prstGeom>
          <a:noFill/>
          <a:ln w="57150" cap="flat" cmpd="sng">
            <a:solidFill>
              <a:srgbClr val="0E1F3B"/>
            </a:solidFill>
            <a:prstDash val="solid"/>
            <a:miter lim="8000"/>
            <a:headEnd type="stealth" w="med" len="med"/>
            <a:tailEnd type="stealth" w="med" len="med"/>
          </a:ln>
        </p:spPr>
      </p:cxnSp>
      <p:sp>
        <p:nvSpPr>
          <p:cNvPr id="460" name="Google Shape;460;p10"/>
          <p:cNvSpPr txBox="1"/>
          <p:nvPr/>
        </p:nvSpPr>
        <p:spPr>
          <a:xfrm>
            <a:off x="5528332" y="5263492"/>
            <a:ext cx="556558" cy="13234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1E2B8"/>
              </a:buClr>
              <a:buSzPts val="8000"/>
              <a:buFont typeface="Poppins SemiBold"/>
              <a:buNone/>
            </a:pPr>
            <a:r>
              <a:rPr lang="en-US" sz="8000" b="1" i="0" u="none" strike="noStrike" cap="none">
                <a:solidFill>
                  <a:srgbClr val="F1E2B8"/>
                </a:solidFill>
                <a:latin typeface="Poppins SemiBold"/>
                <a:ea typeface="Poppins SemiBold"/>
                <a:cs typeface="Poppins SemiBold"/>
                <a:sym typeface="Poppins SemiBold"/>
              </a:rPr>
              <a:t>1</a:t>
            </a:r>
            <a:endParaRPr/>
          </a:p>
        </p:txBody>
      </p:sp>
      <p:sp>
        <p:nvSpPr>
          <p:cNvPr id="461" name="Google Shape;461;p10"/>
          <p:cNvSpPr txBox="1"/>
          <p:nvPr/>
        </p:nvSpPr>
        <p:spPr>
          <a:xfrm>
            <a:off x="4200961" y="8928489"/>
            <a:ext cx="3211308" cy="892554"/>
          </a:xfrm>
          <a:prstGeom prst="rect">
            <a:avLst/>
          </a:prstGeom>
          <a:noFill/>
          <a:ln>
            <a:noFill/>
          </a:ln>
        </p:spPr>
        <p:txBody>
          <a:bodyPr spcFirstLastPara="1" wrap="square" lIns="91425" tIns="45700" rIns="91425" bIns="45700" anchor="t" anchorCtr="1">
            <a:spAutoFit/>
          </a:bodyPr>
          <a:lstStyle/>
          <a:p>
            <a:pPr marL="0" marR="0" lvl="0" indent="0" algn="ctr" rtl="0">
              <a:lnSpc>
                <a:spcPct val="100000"/>
              </a:lnSpc>
              <a:spcBef>
                <a:spcPts val="0"/>
              </a:spcBef>
              <a:spcAft>
                <a:spcPts val="0"/>
              </a:spcAft>
              <a:buClr>
                <a:srgbClr val="F1E2B8"/>
              </a:buClr>
              <a:buSzPts val="2600"/>
              <a:buFont typeface="Poppins SemiBold"/>
              <a:buNone/>
            </a:pPr>
            <a:r>
              <a:rPr lang="en-US" sz="2600" b="1" i="0" u="none" strike="noStrike" cap="none">
                <a:solidFill>
                  <a:srgbClr val="F1E2B8"/>
                </a:solidFill>
                <a:latin typeface="Poppins SemiBold"/>
                <a:ea typeface="Poppins SemiBold"/>
                <a:cs typeface="Poppins SemiBold"/>
                <a:sym typeface="Poppins SemiBold"/>
              </a:rPr>
              <a:t>MLS</a:t>
            </a:r>
            <a:br>
              <a:rPr lang="en-US" sz="2600" b="1" i="0" u="none" strike="noStrike" cap="none">
                <a:solidFill>
                  <a:srgbClr val="F1E2B8"/>
                </a:solidFill>
                <a:latin typeface="Poppins SemiBold"/>
                <a:ea typeface="Poppins SemiBold"/>
                <a:cs typeface="Poppins SemiBold"/>
                <a:sym typeface="Poppins SemiBold"/>
              </a:rPr>
            </a:br>
            <a:r>
              <a:rPr lang="en-US" sz="2600" b="1" i="0" u="none" strike="noStrike" cap="none">
                <a:solidFill>
                  <a:srgbClr val="F1E2B8"/>
                </a:solidFill>
                <a:latin typeface="Poppins SemiBold"/>
                <a:ea typeface="Poppins SemiBold"/>
                <a:cs typeface="Poppins SemiBold"/>
                <a:sym typeface="Poppins SemiBold"/>
              </a:rPr>
              <a:t>Products</a:t>
            </a:r>
            <a:endParaRPr/>
          </a:p>
        </p:txBody>
      </p:sp>
      <p:sp>
        <p:nvSpPr>
          <p:cNvPr id="462" name="Google Shape;462;p10"/>
          <p:cNvSpPr/>
          <p:nvPr/>
        </p:nvSpPr>
        <p:spPr>
          <a:xfrm>
            <a:off x="7412270" y="4861522"/>
            <a:ext cx="4232245" cy="2127379"/>
          </a:xfrm>
          <a:custGeom>
            <a:avLst/>
            <a:gdLst/>
            <a:ahLst/>
            <a:cxnLst/>
            <a:rect l="l" t="t" r="r" b="b"/>
            <a:pathLst>
              <a:path w="120000" h="120000" extrusionOk="0">
                <a:moveTo>
                  <a:pt x="0" y="0"/>
                </a:moveTo>
                <a:lnTo>
                  <a:pt x="91117" y="0"/>
                </a:lnTo>
                <a:lnTo>
                  <a:pt x="91117" y="0"/>
                </a:lnTo>
                <a:lnTo>
                  <a:pt x="120000" y="60000"/>
                </a:lnTo>
                <a:lnTo>
                  <a:pt x="91117" y="120000"/>
                </a:lnTo>
                <a:lnTo>
                  <a:pt x="91117" y="120000"/>
                </a:lnTo>
                <a:lnTo>
                  <a:pt x="0" y="120000"/>
                </a:lnTo>
                <a:lnTo>
                  <a:pt x="28883" y="60000"/>
                </a:lnTo>
                <a:close/>
              </a:path>
            </a:pathLst>
          </a:custGeom>
          <a:solidFill>
            <a:srgbClr val="0E4D6E"/>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cxnSp>
        <p:nvCxnSpPr>
          <p:cNvPr id="463" name="Google Shape;463;p10"/>
          <p:cNvCxnSpPr/>
          <p:nvPr/>
        </p:nvCxnSpPr>
        <p:spPr>
          <a:xfrm>
            <a:off x="9528393" y="6722198"/>
            <a:ext cx="0" cy="1409703"/>
          </a:xfrm>
          <a:prstGeom prst="straightConnector1">
            <a:avLst/>
          </a:prstGeom>
          <a:noFill/>
          <a:ln w="57150" cap="flat" cmpd="sng">
            <a:solidFill>
              <a:srgbClr val="0E4D6E"/>
            </a:solidFill>
            <a:prstDash val="solid"/>
            <a:miter lim="8000"/>
            <a:headEnd type="stealth" w="med" len="med"/>
            <a:tailEnd type="stealth" w="med" len="med"/>
          </a:ln>
        </p:spPr>
      </p:cxnSp>
      <p:sp>
        <p:nvSpPr>
          <p:cNvPr id="464" name="Google Shape;464;p10"/>
          <p:cNvSpPr txBox="1"/>
          <p:nvPr/>
        </p:nvSpPr>
        <p:spPr>
          <a:xfrm>
            <a:off x="9250113" y="5263492"/>
            <a:ext cx="772969" cy="13234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AAE60"/>
              </a:buClr>
              <a:buSzPts val="8000"/>
              <a:buFont typeface="Poppins SemiBold"/>
              <a:buNone/>
            </a:pPr>
            <a:r>
              <a:rPr lang="en-US" sz="8000" b="1" i="0" u="none" strike="noStrike" cap="none">
                <a:solidFill>
                  <a:srgbClr val="CAAE60"/>
                </a:solidFill>
                <a:latin typeface="Poppins SemiBold"/>
                <a:ea typeface="Poppins SemiBold"/>
                <a:cs typeface="Poppins SemiBold"/>
                <a:sym typeface="Poppins SemiBold"/>
              </a:rPr>
              <a:t>2</a:t>
            </a:r>
            <a:endParaRPr/>
          </a:p>
        </p:txBody>
      </p:sp>
      <p:sp>
        <p:nvSpPr>
          <p:cNvPr id="465" name="Google Shape;465;p10"/>
          <p:cNvSpPr txBox="1"/>
          <p:nvPr/>
        </p:nvSpPr>
        <p:spPr>
          <a:xfrm>
            <a:off x="7922734" y="8876634"/>
            <a:ext cx="3211308" cy="892554"/>
          </a:xfrm>
          <a:prstGeom prst="rect">
            <a:avLst/>
          </a:prstGeom>
          <a:noFill/>
          <a:ln>
            <a:noFill/>
          </a:ln>
        </p:spPr>
        <p:txBody>
          <a:bodyPr spcFirstLastPara="1" wrap="square" lIns="91425" tIns="45700" rIns="91425" bIns="45700" anchor="t" anchorCtr="1">
            <a:spAutoFit/>
          </a:bodyPr>
          <a:lstStyle/>
          <a:p>
            <a:pPr marL="0" marR="0" lvl="0" indent="0" algn="ctr" rtl="0">
              <a:lnSpc>
                <a:spcPct val="100000"/>
              </a:lnSpc>
              <a:spcBef>
                <a:spcPts val="0"/>
              </a:spcBef>
              <a:spcAft>
                <a:spcPts val="0"/>
              </a:spcAft>
              <a:buClr>
                <a:srgbClr val="CAAE60"/>
              </a:buClr>
              <a:buSzPts val="2600"/>
              <a:buFont typeface="Poppins SemiBold"/>
              <a:buNone/>
            </a:pPr>
            <a:r>
              <a:rPr lang="en-US" sz="2600" b="1" i="0" u="none" strike="noStrike" cap="none">
                <a:solidFill>
                  <a:srgbClr val="CAAE60"/>
                </a:solidFill>
                <a:latin typeface="Poppins SemiBold"/>
                <a:ea typeface="Poppins SemiBold"/>
                <a:cs typeface="Poppins SemiBold"/>
                <a:sym typeface="Poppins SemiBold"/>
              </a:rPr>
              <a:t>Important</a:t>
            </a:r>
            <a:br>
              <a:rPr lang="en-US" sz="2600" b="1" i="0" u="none" strike="noStrike" cap="none">
                <a:solidFill>
                  <a:srgbClr val="CAAE60"/>
                </a:solidFill>
                <a:latin typeface="Poppins SemiBold"/>
                <a:ea typeface="Poppins SemiBold"/>
                <a:cs typeface="Poppins SemiBold"/>
                <a:sym typeface="Poppins SemiBold"/>
              </a:rPr>
            </a:br>
            <a:r>
              <a:rPr lang="en-US" sz="2600" b="1" i="0" u="none" strike="noStrike" cap="none">
                <a:solidFill>
                  <a:srgbClr val="CAAE60"/>
                </a:solidFill>
                <a:latin typeface="Poppins SemiBold"/>
                <a:ea typeface="Poppins SemiBold"/>
                <a:cs typeface="Poppins SemiBold"/>
                <a:sym typeface="Poppins SemiBold"/>
              </a:rPr>
              <a:t>MLS Rules</a:t>
            </a:r>
            <a:endParaRPr/>
          </a:p>
        </p:txBody>
      </p:sp>
      <p:sp>
        <p:nvSpPr>
          <p:cNvPr id="466" name="Google Shape;466;p10"/>
          <p:cNvSpPr/>
          <p:nvPr/>
        </p:nvSpPr>
        <p:spPr>
          <a:xfrm>
            <a:off x="11134042" y="4861522"/>
            <a:ext cx="4232245" cy="2127379"/>
          </a:xfrm>
          <a:custGeom>
            <a:avLst/>
            <a:gdLst/>
            <a:ahLst/>
            <a:cxnLst/>
            <a:rect l="l" t="t" r="r" b="b"/>
            <a:pathLst>
              <a:path w="120000" h="120000" extrusionOk="0">
                <a:moveTo>
                  <a:pt x="0" y="0"/>
                </a:moveTo>
                <a:lnTo>
                  <a:pt x="91117" y="0"/>
                </a:lnTo>
                <a:lnTo>
                  <a:pt x="91117" y="0"/>
                </a:lnTo>
                <a:lnTo>
                  <a:pt x="120000" y="60000"/>
                </a:lnTo>
                <a:lnTo>
                  <a:pt x="91117" y="120000"/>
                </a:lnTo>
                <a:lnTo>
                  <a:pt x="91117" y="120000"/>
                </a:lnTo>
                <a:lnTo>
                  <a:pt x="0" y="120000"/>
                </a:lnTo>
                <a:lnTo>
                  <a:pt x="28883" y="60000"/>
                </a:lnTo>
                <a:close/>
              </a:path>
            </a:pathLst>
          </a:custGeom>
          <a:solidFill>
            <a:srgbClr val="CAAE60"/>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cxnSp>
        <p:nvCxnSpPr>
          <p:cNvPr id="467" name="Google Shape;467;p10"/>
          <p:cNvCxnSpPr/>
          <p:nvPr/>
        </p:nvCxnSpPr>
        <p:spPr>
          <a:xfrm>
            <a:off x="13250165" y="6722198"/>
            <a:ext cx="0" cy="1409703"/>
          </a:xfrm>
          <a:prstGeom prst="straightConnector1">
            <a:avLst/>
          </a:prstGeom>
          <a:noFill/>
          <a:ln w="57150" cap="flat" cmpd="sng">
            <a:solidFill>
              <a:srgbClr val="CAAE60"/>
            </a:solidFill>
            <a:prstDash val="solid"/>
            <a:miter lim="8000"/>
            <a:headEnd type="stealth" w="med" len="med"/>
            <a:tailEnd type="stealth" w="med" len="med"/>
          </a:ln>
        </p:spPr>
      </p:cxnSp>
      <p:sp>
        <p:nvSpPr>
          <p:cNvPr id="468" name="Google Shape;468;p10"/>
          <p:cNvSpPr txBox="1"/>
          <p:nvPr/>
        </p:nvSpPr>
        <p:spPr>
          <a:xfrm>
            <a:off x="12971886" y="5263492"/>
            <a:ext cx="798618" cy="13234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E4D6E"/>
              </a:buClr>
              <a:buSzPts val="8000"/>
              <a:buFont typeface="Poppins SemiBold"/>
              <a:buNone/>
            </a:pPr>
            <a:r>
              <a:rPr lang="en-US" sz="8000" b="1" i="0" u="none" strike="noStrike" cap="none">
                <a:solidFill>
                  <a:srgbClr val="0E4D6E"/>
                </a:solidFill>
                <a:latin typeface="Poppins SemiBold"/>
                <a:ea typeface="Poppins SemiBold"/>
                <a:cs typeface="Poppins SemiBold"/>
                <a:sym typeface="Poppins SemiBold"/>
              </a:rPr>
              <a:t>3</a:t>
            </a:r>
            <a:endParaRPr/>
          </a:p>
        </p:txBody>
      </p:sp>
      <p:sp>
        <p:nvSpPr>
          <p:cNvPr id="469" name="Google Shape;469;p10"/>
          <p:cNvSpPr txBox="1"/>
          <p:nvPr/>
        </p:nvSpPr>
        <p:spPr>
          <a:xfrm>
            <a:off x="11644506" y="8876634"/>
            <a:ext cx="3211308" cy="892554"/>
          </a:xfrm>
          <a:prstGeom prst="rect">
            <a:avLst/>
          </a:prstGeom>
          <a:noFill/>
          <a:ln>
            <a:noFill/>
          </a:ln>
        </p:spPr>
        <p:txBody>
          <a:bodyPr spcFirstLastPara="1" wrap="square" lIns="91425" tIns="45700" rIns="91425" bIns="45700" anchor="t" anchorCtr="1">
            <a:spAutoFit/>
          </a:bodyPr>
          <a:lstStyle/>
          <a:p>
            <a:pPr marL="0" marR="0" lvl="0" indent="0" algn="ctr" rtl="0">
              <a:lnSpc>
                <a:spcPct val="100000"/>
              </a:lnSpc>
              <a:spcBef>
                <a:spcPts val="0"/>
              </a:spcBef>
              <a:spcAft>
                <a:spcPts val="0"/>
              </a:spcAft>
              <a:buClr>
                <a:srgbClr val="0E4D6E"/>
              </a:buClr>
              <a:buSzPts val="2600"/>
              <a:buFont typeface="Poppins SemiBold"/>
              <a:buNone/>
            </a:pPr>
            <a:r>
              <a:rPr lang="en-US" sz="2600" b="1" i="0" u="none" strike="noStrike" cap="none">
                <a:solidFill>
                  <a:srgbClr val="0E4D6E"/>
                </a:solidFill>
                <a:latin typeface="Poppins SemiBold"/>
                <a:ea typeface="Poppins SemiBold"/>
                <a:cs typeface="Poppins SemiBold"/>
                <a:sym typeface="Poppins SemiBold"/>
              </a:rPr>
              <a:t>Services /</a:t>
            </a:r>
            <a:endParaRPr/>
          </a:p>
          <a:p>
            <a:pPr marL="0" marR="0" lvl="0" indent="0" algn="ctr" rtl="0">
              <a:lnSpc>
                <a:spcPct val="100000"/>
              </a:lnSpc>
              <a:spcBef>
                <a:spcPts val="0"/>
              </a:spcBef>
              <a:spcAft>
                <a:spcPts val="0"/>
              </a:spcAft>
              <a:buClr>
                <a:srgbClr val="0E4D6E"/>
              </a:buClr>
              <a:buSzPts val="2600"/>
              <a:buFont typeface="Poppins SemiBold"/>
              <a:buNone/>
            </a:pPr>
            <a:r>
              <a:rPr lang="en-US" sz="2600" b="1" i="0" u="none" strike="noStrike" cap="none">
                <a:solidFill>
                  <a:srgbClr val="0E4D6E"/>
                </a:solidFill>
                <a:latin typeface="Poppins SemiBold"/>
                <a:ea typeface="Poppins SemiBold"/>
                <a:cs typeface="Poppins SemiBold"/>
                <a:sym typeface="Poppins SemiBold"/>
              </a:rPr>
              <a:t>Tools</a:t>
            </a:r>
            <a:endParaRPr/>
          </a:p>
        </p:txBody>
      </p:sp>
      <p:sp>
        <p:nvSpPr>
          <p:cNvPr id="470" name="Google Shape;470;p10"/>
          <p:cNvSpPr/>
          <p:nvPr/>
        </p:nvSpPr>
        <p:spPr>
          <a:xfrm>
            <a:off x="14855815" y="4861522"/>
            <a:ext cx="4232245" cy="2127379"/>
          </a:xfrm>
          <a:custGeom>
            <a:avLst/>
            <a:gdLst/>
            <a:ahLst/>
            <a:cxnLst/>
            <a:rect l="l" t="t" r="r" b="b"/>
            <a:pathLst>
              <a:path w="120000" h="120000" extrusionOk="0">
                <a:moveTo>
                  <a:pt x="0" y="0"/>
                </a:moveTo>
                <a:lnTo>
                  <a:pt x="91117" y="0"/>
                </a:lnTo>
                <a:lnTo>
                  <a:pt x="91117" y="0"/>
                </a:lnTo>
                <a:lnTo>
                  <a:pt x="120000" y="60000"/>
                </a:lnTo>
                <a:lnTo>
                  <a:pt x="91117" y="120000"/>
                </a:lnTo>
                <a:lnTo>
                  <a:pt x="91117" y="120000"/>
                </a:lnTo>
                <a:lnTo>
                  <a:pt x="0" y="120000"/>
                </a:lnTo>
                <a:lnTo>
                  <a:pt x="28883" y="60000"/>
                </a:lnTo>
                <a:close/>
              </a:path>
            </a:pathLst>
          </a:custGeom>
          <a:solidFill>
            <a:srgbClr val="F1E2B8"/>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cxnSp>
        <p:nvCxnSpPr>
          <p:cNvPr id="471" name="Google Shape;471;p10"/>
          <p:cNvCxnSpPr/>
          <p:nvPr/>
        </p:nvCxnSpPr>
        <p:spPr>
          <a:xfrm>
            <a:off x="16971938" y="6722198"/>
            <a:ext cx="0" cy="1409703"/>
          </a:xfrm>
          <a:prstGeom prst="straightConnector1">
            <a:avLst/>
          </a:prstGeom>
          <a:noFill/>
          <a:ln w="57150" cap="flat" cmpd="sng">
            <a:solidFill>
              <a:srgbClr val="F1E2B8"/>
            </a:solidFill>
            <a:prstDash val="solid"/>
            <a:miter lim="8000"/>
            <a:headEnd type="stealth" w="med" len="med"/>
            <a:tailEnd type="stealth" w="med" len="med"/>
          </a:ln>
        </p:spPr>
      </p:cxnSp>
      <p:sp>
        <p:nvSpPr>
          <p:cNvPr id="472" name="Google Shape;472;p10"/>
          <p:cNvSpPr txBox="1"/>
          <p:nvPr/>
        </p:nvSpPr>
        <p:spPr>
          <a:xfrm>
            <a:off x="16693658" y="5263492"/>
            <a:ext cx="862736" cy="13234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E1F3B"/>
              </a:buClr>
              <a:buSzPts val="8000"/>
              <a:buFont typeface="Poppins SemiBold"/>
              <a:buNone/>
            </a:pPr>
            <a:r>
              <a:rPr lang="en-US" sz="8000" b="1" i="0" u="none" strike="noStrike" cap="none">
                <a:solidFill>
                  <a:srgbClr val="0E1F3B"/>
                </a:solidFill>
                <a:latin typeface="Poppins SemiBold"/>
                <a:ea typeface="Poppins SemiBold"/>
                <a:cs typeface="Poppins SemiBold"/>
                <a:sym typeface="Poppins SemiBold"/>
              </a:rPr>
              <a:t>4</a:t>
            </a:r>
            <a:endParaRPr/>
          </a:p>
        </p:txBody>
      </p:sp>
      <p:sp>
        <p:nvSpPr>
          <p:cNvPr id="473" name="Google Shape;473;p10"/>
          <p:cNvSpPr txBox="1"/>
          <p:nvPr/>
        </p:nvSpPr>
        <p:spPr>
          <a:xfrm>
            <a:off x="15366279" y="8876634"/>
            <a:ext cx="3211308" cy="892554"/>
          </a:xfrm>
          <a:prstGeom prst="rect">
            <a:avLst/>
          </a:prstGeom>
          <a:noFill/>
          <a:ln>
            <a:noFill/>
          </a:ln>
        </p:spPr>
        <p:txBody>
          <a:bodyPr spcFirstLastPara="1" wrap="square" lIns="91425" tIns="45700" rIns="91425" bIns="45700" anchor="t" anchorCtr="1">
            <a:spAutoFit/>
          </a:bodyPr>
          <a:lstStyle/>
          <a:p>
            <a:pPr marL="0" marR="0" lvl="0" indent="0" algn="ctr" rtl="0">
              <a:lnSpc>
                <a:spcPct val="100000"/>
              </a:lnSpc>
              <a:spcBef>
                <a:spcPts val="0"/>
              </a:spcBef>
              <a:spcAft>
                <a:spcPts val="0"/>
              </a:spcAft>
              <a:buClr>
                <a:srgbClr val="0E1F3B"/>
              </a:buClr>
              <a:buSzPts val="2600"/>
              <a:buFont typeface="Poppins SemiBold"/>
              <a:buNone/>
            </a:pPr>
            <a:r>
              <a:rPr lang="en-US" sz="2600" b="1" i="0" u="none" strike="noStrike" cap="none">
                <a:solidFill>
                  <a:srgbClr val="0E1F3B"/>
                </a:solidFill>
                <a:latin typeface="Poppins SemiBold"/>
                <a:ea typeface="Poppins SemiBold"/>
                <a:cs typeface="Poppins SemiBold"/>
                <a:sym typeface="Poppins SemiBold"/>
              </a:rPr>
              <a:t>Communications</a:t>
            </a:r>
            <a:endParaRPr/>
          </a:p>
          <a:p>
            <a:pPr marL="0" marR="0" lvl="0" indent="0" algn="ctr" rtl="0">
              <a:lnSpc>
                <a:spcPct val="100000"/>
              </a:lnSpc>
              <a:spcBef>
                <a:spcPts val="0"/>
              </a:spcBef>
              <a:spcAft>
                <a:spcPts val="0"/>
              </a:spcAft>
              <a:buClr>
                <a:srgbClr val="0E1F3B"/>
              </a:buClr>
              <a:buSzPts val="2600"/>
              <a:buFont typeface="Poppins SemiBold"/>
              <a:buNone/>
            </a:pPr>
            <a:r>
              <a:rPr lang="en-US" sz="2600" b="1" i="0" u="none" strike="noStrike" cap="none">
                <a:solidFill>
                  <a:srgbClr val="0E1F3B"/>
                </a:solidFill>
                <a:latin typeface="Poppins SemiBold"/>
                <a:ea typeface="Poppins SemiBold"/>
                <a:cs typeface="Poppins SemiBold"/>
                <a:sym typeface="Poppins SemiBold"/>
              </a:rPr>
              <a:t>Channels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cxnSp>
        <p:nvCxnSpPr>
          <p:cNvPr id="478" name="Google Shape;478;p11"/>
          <p:cNvCxnSpPr/>
          <p:nvPr/>
        </p:nvCxnSpPr>
        <p:spPr>
          <a:xfrm>
            <a:off x="21367507" y="6139546"/>
            <a:ext cx="0" cy="1669594"/>
          </a:xfrm>
          <a:prstGeom prst="straightConnector1">
            <a:avLst/>
          </a:prstGeom>
          <a:noFill/>
          <a:ln w="57150" cap="flat" cmpd="sng">
            <a:solidFill>
              <a:srgbClr val="0E1F3B"/>
            </a:solidFill>
            <a:prstDash val="solid"/>
            <a:miter lim="8000"/>
            <a:headEnd type="stealth" w="med" len="med"/>
            <a:tailEnd type="stealth" w="med" len="med"/>
          </a:ln>
        </p:spPr>
      </p:cxnSp>
      <p:cxnSp>
        <p:nvCxnSpPr>
          <p:cNvPr id="479" name="Google Shape;479;p11"/>
          <p:cNvCxnSpPr/>
          <p:nvPr/>
        </p:nvCxnSpPr>
        <p:spPr>
          <a:xfrm>
            <a:off x="17672581" y="6139546"/>
            <a:ext cx="0" cy="1669594"/>
          </a:xfrm>
          <a:prstGeom prst="straightConnector1">
            <a:avLst/>
          </a:prstGeom>
          <a:noFill/>
          <a:ln w="57150" cap="flat" cmpd="sng">
            <a:solidFill>
              <a:srgbClr val="0E1F3B"/>
            </a:solidFill>
            <a:prstDash val="solid"/>
            <a:miter lim="8000"/>
            <a:headEnd type="stealth" w="med" len="med"/>
            <a:tailEnd type="stealth" w="med" len="med"/>
          </a:ln>
        </p:spPr>
      </p:cxnSp>
      <p:cxnSp>
        <p:nvCxnSpPr>
          <p:cNvPr id="480" name="Google Shape;480;p11"/>
          <p:cNvCxnSpPr/>
          <p:nvPr/>
        </p:nvCxnSpPr>
        <p:spPr>
          <a:xfrm>
            <a:off x="14014981" y="6139546"/>
            <a:ext cx="0" cy="1669594"/>
          </a:xfrm>
          <a:prstGeom prst="straightConnector1">
            <a:avLst/>
          </a:prstGeom>
          <a:noFill/>
          <a:ln w="57150" cap="flat" cmpd="sng">
            <a:solidFill>
              <a:srgbClr val="0E1F3B"/>
            </a:solidFill>
            <a:prstDash val="solid"/>
            <a:miter lim="8000"/>
            <a:headEnd type="stealth" w="med" len="med"/>
            <a:tailEnd type="stealth" w="med" len="med"/>
          </a:ln>
        </p:spPr>
      </p:cxnSp>
      <p:cxnSp>
        <p:nvCxnSpPr>
          <p:cNvPr id="481" name="Google Shape;481;p11"/>
          <p:cNvCxnSpPr/>
          <p:nvPr/>
        </p:nvCxnSpPr>
        <p:spPr>
          <a:xfrm>
            <a:off x="10316955" y="6139546"/>
            <a:ext cx="0" cy="1669594"/>
          </a:xfrm>
          <a:prstGeom prst="straightConnector1">
            <a:avLst/>
          </a:prstGeom>
          <a:noFill/>
          <a:ln w="57150" cap="flat" cmpd="sng">
            <a:solidFill>
              <a:srgbClr val="0E1F3B"/>
            </a:solidFill>
            <a:prstDash val="solid"/>
            <a:miter lim="8000"/>
            <a:headEnd type="stealth" w="med" len="med"/>
            <a:tailEnd type="stealth" w="med" len="med"/>
          </a:ln>
        </p:spPr>
      </p:cxnSp>
      <p:cxnSp>
        <p:nvCxnSpPr>
          <p:cNvPr id="482" name="Google Shape;482;p11"/>
          <p:cNvCxnSpPr/>
          <p:nvPr/>
        </p:nvCxnSpPr>
        <p:spPr>
          <a:xfrm>
            <a:off x="6696672" y="6139546"/>
            <a:ext cx="0" cy="1669594"/>
          </a:xfrm>
          <a:prstGeom prst="straightConnector1">
            <a:avLst/>
          </a:prstGeom>
          <a:noFill/>
          <a:ln w="57150" cap="flat" cmpd="sng">
            <a:solidFill>
              <a:srgbClr val="0E1F3B"/>
            </a:solidFill>
            <a:prstDash val="solid"/>
            <a:miter lim="8000"/>
            <a:headEnd type="stealth" w="med" len="med"/>
            <a:tailEnd type="stealth" w="med" len="med"/>
          </a:ln>
        </p:spPr>
      </p:cxnSp>
      <p:cxnSp>
        <p:nvCxnSpPr>
          <p:cNvPr id="483" name="Google Shape;483;p11"/>
          <p:cNvCxnSpPr/>
          <p:nvPr/>
        </p:nvCxnSpPr>
        <p:spPr>
          <a:xfrm>
            <a:off x="2998637" y="6139546"/>
            <a:ext cx="0" cy="1669594"/>
          </a:xfrm>
          <a:prstGeom prst="straightConnector1">
            <a:avLst/>
          </a:prstGeom>
          <a:noFill/>
          <a:ln w="57150" cap="flat" cmpd="sng">
            <a:solidFill>
              <a:srgbClr val="0E1F3B"/>
            </a:solidFill>
            <a:prstDash val="solid"/>
            <a:miter lim="8000"/>
            <a:headEnd type="stealth" w="med" len="med"/>
            <a:tailEnd type="stealth" w="med" len="med"/>
          </a:ln>
        </p:spPr>
      </p:cxnSp>
      <p:sp>
        <p:nvSpPr>
          <p:cNvPr id="484" name="Google Shape;484;p11"/>
          <p:cNvSpPr/>
          <p:nvPr/>
        </p:nvSpPr>
        <p:spPr>
          <a:xfrm>
            <a:off x="0" y="4226722"/>
            <a:ext cx="24382411" cy="2333969"/>
          </a:xfrm>
          <a:prstGeom prst="rect">
            <a:avLst/>
          </a:prstGeom>
          <a:solidFill>
            <a:srgbClr val="0E1F3B"/>
          </a:solidFill>
          <a:ln w="12700" cap="flat" cmpd="sng">
            <a:solidFill>
              <a:srgbClr val="172C51"/>
            </a:solidFill>
            <a:prstDash val="solid"/>
            <a:miter lim="8000"/>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85" name="Google Shape;485;p11"/>
          <p:cNvSpPr txBox="1">
            <a:spLocks noGrp="1"/>
          </p:cNvSpPr>
          <p:nvPr>
            <p:ph type="title"/>
          </p:nvPr>
        </p:nvSpPr>
        <p:spPr>
          <a:xfrm>
            <a:off x="1000125" y="873123"/>
            <a:ext cx="13219727" cy="265112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8203C"/>
              </a:buClr>
              <a:buSzPts val="8800"/>
              <a:buFont typeface="Poppins"/>
              <a:buNone/>
            </a:pPr>
            <a:r>
              <a:rPr lang="en-US"/>
              <a:t>Your MLS Products</a:t>
            </a:r>
            <a:endParaRPr/>
          </a:p>
        </p:txBody>
      </p:sp>
      <p:pic>
        <p:nvPicPr>
          <p:cNvPr id="486" name="Google Shape;486;p11" descr="A logo of a house&#10;&#10;Description automatically generated"/>
          <p:cNvPicPr preferRelativeResize="0"/>
          <p:nvPr/>
        </p:nvPicPr>
        <p:blipFill rotWithShape="1">
          <a:blip r:embed="rId3">
            <a:alphaModFix/>
          </a:blip>
          <a:srcRect/>
          <a:stretch/>
        </p:blipFill>
        <p:spPr>
          <a:xfrm>
            <a:off x="1815806" y="4153396"/>
            <a:ext cx="2413997" cy="2413997"/>
          </a:xfrm>
          <a:prstGeom prst="rect">
            <a:avLst/>
          </a:prstGeom>
          <a:noFill/>
          <a:ln>
            <a:noFill/>
          </a:ln>
        </p:spPr>
      </p:pic>
      <p:pic>
        <p:nvPicPr>
          <p:cNvPr id="487" name="Google Shape;487;p11"/>
          <p:cNvPicPr preferRelativeResize="0"/>
          <p:nvPr/>
        </p:nvPicPr>
        <p:blipFill rotWithShape="1">
          <a:blip r:embed="rId4">
            <a:alphaModFix/>
          </a:blip>
          <a:srcRect/>
          <a:stretch/>
        </p:blipFill>
        <p:spPr>
          <a:xfrm>
            <a:off x="12770967" y="4105473"/>
            <a:ext cx="2413997" cy="2413997"/>
          </a:xfrm>
          <a:prstGeom prst="rect">
            <a:avLst/>
          </a:prstGeom>
          <a:noFill/>
          <a:ln>
            <a:noFill/>
          </a:ln>
        </p:spPr>
      </p:pic>
      <p:pic>
        <p:nvPicPr>
          <p:cNvPr id="488" name="Google Shape;488;p11"/>
          <p:cNvPicPr preferRelativeResize="0"/>
          <p:nvPr/>
        </p:nvPicPr>
        <p:blipFill rotWithShape="1">
          <a:blip r:embed="rId5">
            <a:alphaModFix/>
          </a:blip>
          <a:srcRect/>
          <a:stretch/>
        </p:blipFill>
        <p:spPr>
          <a:xfrm>
            <a:off x="16451473" y="4136096"/>
            <a:ext cx="2413997" cy="2413997"/>
          </a:xfrm>
          <a:prstGeom prst="rect">
            <a:avLst/>
          </a:prstGeom>
          <a:noFill/>
          <a:ln>
            <a:noFill/>
          </a:ln>
        </p:spPr>
      </p:pic>
      <p:pic>
        <p:nvPicPr>
          <p:cNvPr id="489" name="Google Shape;489;p11"/>
          <p:cNvPicPr preferRelativeResize="0"/>
          <p:nvPr/>
        </p:nvPicPr>
        <p:blipFill rotWithShape="1">
          <a:blip r:embed="rId6">
            <a:alphaModFix/>
          </a:blip>
          <a:srcRect/>
          <a:stretch/>
        </p:blipFill>
        <p:spPr>
          <a:xfrm>
            <a:off x="20152617" y="4136096"/>
            <a:ext cx="2413997" cy="2413997"/>
          </a:xfrm>
          <a:prstGeom prst="rect">
            <a:avLst/>
          </a:prstGeom>
          <a:noFill/>
          <a:ln>
            <a:noFill/>
          </a:ln>
        </p:spPr>
      </p:pic>
      <p:grpSp>
        <p:nvGrpSpPr>
          <p:cNvPr id="490" name="Google Shape;490;p11"/>
          <p:cNvGrpSpPr/>
          <p:nvPr/>
        </p:nvGrpSpPr>
        <p:grpSpPr>
          <a:xfrm>
            <a:off x="9133639" y="4136096"/>
            <a:ext cx="2413997" cy="2413997"/>
            <a:chOff x="9133639" y="4136096"/>
            <a:chExt cx="2413997" cy="2413997"/>
          </a:xfrm>
        </p:grpSpPr>
        <p:pic>
          <p:nvPicPr>
            <p:cNvPr id="491" name="Google Shape;491;p11"/>
            <p:cNvPicPr preferRelativeResize="0"/>
            <p:nvPr/>
          </p:nvPicPr>
          <p:blipFill rotWithShape="1">
            <a:blip r:embed="rId4">
              <a:alphaModFix/>
            </a:blip>
            <a:srcRect/>
            <a:stretch/>
          </p:blipFill>
          <p:spPr>
            <a:xfrm>
              <a:off x="9133639" y="4136096"/>
              <a:ext cx="2413997" cy="2413997"/>
            </a:xfrm>
            <a:prstGeom prst="rect">
              <a:avLst/>
            </a:prstGeom>
            <a:noFill/>
            <a:ln>
              <a:noFill/>
            </a:ln>
          </p:spPr>
        </p:pic>
        <p:sp>
          <p:nvSpPr>
            <p:cNvPr id="492" name="Google Shape;492;p11"/>
            <p:cNvSpPr/>
            <p:nvPr/>
          </p:nvSpPr>
          <p:spPr>
            <a:xfrm>
              <a:off x="9871789" y="4702631"/>
              <a:ext cx="989042" cy="1436915"/>
            </a:xfrm>
            <a:prstGeom prst="rect">
              <a:avLst/>
            </a:prstGeom>
            <a:solidFill>
              <a:srgbClr val="FFFFFF"/>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493" name="Google Shape;493;p11"/>
            <p:cNvPicPr preferRelativeResize="0"/>
            <p:nvPr/>
          </p:nvPicPr>
          <p:blipFill rotWithShape="1">
            <a:blip r:embed="rId7">
              <a:alphaModFix/>
            </a:blip>
            <a:srcRect/>
            <a:stretch/>
          </p:blipFill>
          <p:spPr>
            <a:xfrm>
              <a:off x="9437586" y="4843768"/>
              <a:ext cx="1825361" cy="1109158"/>
            </a:xfrm>
            <a:prstGeom prst="rect">
              <a:avLst/>
            </a:prstGeom>
            <a:noFill/>
            <a:ln>
              <a:noFill/>
            </a:ln>
          </p:spPr>
        </p:pic>
      </p:grpSp>
      <p:grpSp>
        <p:nvGrpSpPr>
          <p:cNvPr id="494" name="Google Shape;494;p11"/>
          <p:cNvGrpSpPr/>
          <p:nvPr/>
        </p:nvGrpSpPr>
        <p:grpSpPr>
          <a:xfrm>
            <a:off x="5496302" y="4105473"/>
            <a:ext cx="2413997" cy="2413997"/>
            <a:chOff x="5496302" y="4105473"/>
            <a:chExt cx="2413997" cy="2413997"/>
          </a:xfrm>
        </p:grpSpPr>
        <p:pic>
          <p:nvPicPr>
            <p:cNvPr id="495" name="Google Shape;495;p11"/>
            <p:cNvPicPr preferRelativeResize="0"/>
            <p:nvPr/>
          </p:nvPicPr>
          <p:blipFill rotWithShape="1">
            <a:blip r:embed="rId4">
              <a:alphaModFix/>
            </a:blip>
            <a:srcRect/>
            <a:stretch/>
          </p:blipFill>
          <p:spPr>
            <a:xfrm>
              <a:off x="5496302" y="4105473"/>
              <a:ext cx="2413997" cy="2413997"/>
            </a:xfrm>
            <a:prstGeom prst="rect">
              <a:avLst/>
            </a:prstGeom>
            <a:noFill/>
            <a:ln>
              <a:noFill/>
            </a:ln>
          </p:spPr>
        </p:pic>
        <p:sp>
          <p:nvSpPr>
            <p:cNvPr id="496" name="Google Shape;496;p11"/>
            <p:cNvSpPr/>
            <p:nvPr/>
          </p:nvSpPr>
          <p:spPr>
            <a:xfrm>
              <a:off x="6234452" y="4672007"/>
              <a:ext cx="989042" cy="1436915"/>
            </a:xfrm>
            <a:prstGeom prst="rect">
              <a:avLst/>
            </a:prstGeom>
            <a:solidFill>
              <a:srgbClr val="FFFFFF"/>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497" name="Google Shape;497;p11"/>
            <p:cNvPicPr preferRelativeResize="0"/>
            <p:nvPr/>
          </p:nvPicPr>
          <p:blipFill rotWithShape="1">
            <a:blip r:embed="rId8">
              <a:alphaModFix/>
            </a:blip>
            <a:srcRect/>
            <a:stretch/>
          </p:blipFill>
          <p:spPr>
            <a:xfrm>
              <a:off x="5791818" y="4813145"/>
              <a:ext cx="1842223" cy="1109158"/>
            </a:xfrm>
            <a:prstGeom prst="rect">
              <a:avLst/>
            </a:prstGeom>
            <a:noFill/>
            <a:ln>
              <a:noFill/>
            </a:ln>
          </p:spPr>
        </p:pic>
      </p:grpSp>
      <p:grpSp>
        <p:nvGrpSpPr>
          <p:cNvPr id="498" name="Google Shape;498;p11"/>
          <p:cNvGrpSpPr/>
          <p:nvPr/>
        </p:nvGrpSpPr>
        <p:grpSpPr>
          <a:xfrm>
            <a:off x="1317449" y="8022022"/>
            <a:ext cx="3286847" cy="5424778"/>
            <a:chOff x="1317449" y="8022022"/>
            <a:chExt cx="3286847" cy="5424778"/>
          </a:xfrm>
        </p:grpSpPr>
        <p:sp>
          <p:nvSpPr>
            <p:cNvPr id="499" name="Google Shape;499;p11"/>
            <p:cNvSpPr txBox="1"/>
            <p:nvPr/>
          </p:nvSpPr>
          <p:spPr>
            <a:xfrm>
              <a:off x="1392987" y="8022022"/>
              <a:ext cx="3211308" cy="492440"/>
            </a:xfrm>
            <a:prstGeom prst="rect">
              <a:avLst/>
            </a:prstGeom>
            <a:noFill/>
            <a:ln>
              <a:noFill/>
            </a:ln>
          </p:spPr>
          <p:txBody>
            <a:bodyPr spcFirstLastPara="1" wrap="square" lIns="91425" tIns="45700" rIns="91425" bIns="45700" anchor="t" anchorCtr="1">
              <a:spAutoFit/>
            </a:bodyPr>
            <a:lstStyle/>
            <a:p>
              <a:pPr marL="0" marR="0" lvl="0" indent="0" algn="ctr" rtl="0">
                <a:lnSpc>
                  <a:spcPct val="100000"/>
                </a:lnSpc>
                <a:spcBef>
                  <a:spcPts val="0"/>
                </a:spcBef>
                <a:spcAft>
                  <a:spcPts val="0"/>
                </a:spcAft>
                <a:buClr>
                  <a:srgbClr val="F1E2B8"/>
                </a:buClr>
                <a:buSzPts val="2600"/>
                <a:buFont typeface="Poppins SemiBold"/>
                <a:buNone/>
              </a:pPr>
              <a:r>
                <a:rPr lang="en-US" sz="2600" b="1" i="0" u="none" strike="noStrike" cap="none">
                  <a:solidFill>
                    <a:srgbClr val="0E4D6E"/>
                  </a:solidFill>
                  <a:latin typeface="Poppins SemiBold"/>
                  <a:ea typeface="Poppins SemiBold"/>
                  <a:cs typeface="Poppins SemiBold"/>
                  <a:sym typeface="Poppins SemiBold"/>
                </a:rPr>
                <a:t>Matrix</a:t>
              </a:r>
              <a:endParaRPr>
                <a:solidFill>
                  <a:srgbClr val="0E4D6E"/>
                </a:solidFill>
              </a:endParaRPr>
            </a:p>
          </p:txBody>
        </p:sp>
        <p:sp>
          <p:nvSpPr>
            <p:cNvPr id="500" name="Google Shape;500;p11"/>
            <p:cNvSpPr txBox="1"/>
            <p:nvPr/>
          </p:nvSpPr>
          <p:spPr>
            <a:xfrm>
              <a:off x="1317449" y="8931950"/>
              <a:ext cx="3286847" cy="4514850"/>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rgbClr val="000000"/>
                </a:buClr>
                <a:buSzPts val="2100"/>
                <a:buFont typeface="Arial"/>
                <a:buChar char="•"/>
              </a:pPr>
              <a:r>
                <a:rPr lang="en-US" sz="2100" b="0" i="0" u="none" strike="noStrike" cap="none">
                  <a:solidFill>
                    <a:srgbClr val="000000"/>
                  </a:solidFill>
                  <a:latin typeface="Poppins"/>
                  <a:ea typeface="Poppins"/>
                  <a:cs typeface="Poppins"/>
                  <a:sym typeface="Poppins"/>
                </a:rPr>
                <a:t>Your MLS system</a:t>
              </a:r>
              <a:endParaRPr/>
            </a:p>
            <a:p>
              <a:pPr marL="342900" marR="0" lvl="0" indent="-342900" algn="l" rtl="0">
                <a:lnSpc>
                  <a:spcPct val="90000"/>
                </a:lnSpc>
                <a:spcBef>
                  <a:spcPts val="2000"/>
                </a:spcBef>
                <a:spcAft>
                  <a:spcPts val="0"/>
                </a:spcAft>
                <a:buClr>
                  <a:srgbClr val="000000"/>
                </a:buClr>
                <a:buSzPts val="2100"/>
                <a:buFont typeface="Arial"/>
                <a:buChar char="•"/>
              </a:pPr>
              <a:r>
                <a:rPr lang="en-US" sz="2100" b="0" i="0" u="none" strike="noStrike" cap="none">
                  <a:solidFill>
                    <a:srgbClr val="000000"/>
                  </a:solidFill>
                  <a:latin typeface="Poppins"/>
                  <a:ea typeface="Poppins"/>
                  <a:cs typeface="Poppins"/>
                  <a:sym typeface="Poppins"/>
                </a:rPr>
                <a:t>Use on any browser on PC or tablet</a:t>
              </a:r>
              <a:endParaRPr sz="2100" b="0" i="0" u="none" strike="noStrike" cap="none">
                <a:solidFill>
                  <a:srgbClr val="000000"/>
                </a:solidFill>
                <a:latin typeface="Poppins"/>
                <a:ea typeface="Poppins"/>
                <a:cs typeface="Poppins"/>
                <a:sym typeface="Poppins"/>
              </a:endParaRPr>
            </a:p>
          </p:txBody>
        </p:sp>
      </p:grpSp>
      <p:grpSp>
        <p:nvGrpSpPr>
          <p:cNvPr id="501" name="Google Shape;501;p11"/>
          <p:cNvGrpSpPr/>
          <p:nvPr/>
        </p:nvGrpSpPr>
        <p:grpSpPr>
          <a:xfrm>
            <a:off x="5053248" y="8022022"/>
            <a:ext cx="3286847" cy="5424778"/>
            <a:chOff x="5053248" y="8022022"/>
            <a:chExt cx="3286847" cy="5424778"/>
          </a:xfrm>
        </p:grpSpPr>
        <p:sp>
          <p:nvSpPr>
            <p:cNvPr id="502" name="Google Shape;502;p11"/>
            <p:cNvSpPr txBox="1"/>
            <p:nvPr/>
          </p:nvSpPr>
          <p:spPr>
            <a:xfrm>
              <a:off x="5128787" y="8022022"/>
              <a:ext cx="3211308" cy="492440"/>
            </a:xfrm>
            <a:prstGeom prst="rect">
              <a:avLst/>
            </a:prstGeom>
            <a:noFill/>
            <a:ln>
              <a:noFill/>
            </a:ln>
          </p:spPr>
          <p:txBody>
            <a:bodyPr spcFirstLastPara="1" wrap="square" lIns="91425" tIns="45700" rIns="91425" bIns="45700" anchor="t" anchorCtr="1">
              <a:spAutoFit/>
            </a:bodyPr>
            <a:lstStyle/>
            <a:p>
              <a:pPr marL="0" marR="0" lvl="0" indent="0" algn="ctr" rtl="0">
                <a:lnSpc>
                  <a:spcPct val="100000"/>
                </a:lnSpc>
                <a:spcBef>
                  <a:spcPts val="0"/>
                </a:spcBef>
                <a:spcAft>
                  <a:spcPts val="0"/>
                </a:spcAft>
                <a:buClr>
                  <a:srgbClr val="F1E2B8"/>
                </a:buClr>
                <a:buSzPts val="2600"/>
                <a:buFont typeface="Poppins SemiBold"/>
                <a:buNone/>
              </a:pPr>
              <a:r>
                <a:rPr lang="en-US" sz="2600" b="1" i="0" u="none" strike="noStrike" cap="none" err="1">
                  <a:solidFill>
                    <a:srgbClr val="0E4D6E"/>
                  </a:solidFill>
                  <a:latin typeface="Poppins SemiBold"/>
                  <a:ea typeface="Poppins SemiBold"/>
                  <a:cs typeface="Poppins SemiBold"/>
                  <a:sym typeface="Poppins SemiBold"/>
                </a:rPr>
                <a:t>zipForm</a:t>
              </a:r>
              <a:endParaRPr>
                <a:solidFill>
                  <a:srgbClr val="0E4D6E"/>
                </a:solidFill>
              </a:endParaRPr>
            </a:p>
          </p:txBody>
        </p:sp>
        <p:sp>
          <p:nvSpPr>
            <p:cNvPr id="503" name="Google Shape;503;p11"/>
            <p:cNvSpPr txBox="1"/>
            <p:nvPr/>
          </p:nvSpPr>
          <p:spPr>
            <a:xfrm>
              <a:off x="5053248" y="8931950"/>
              <a:ext cx="3286847" cy="4514850"/>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rgbClr val="000000"/>
                </a:buClr>
                <a:buSzPts val="2100"/>
                <a:buFont typeface="Arial"/>
                <a:buChar char="•"/>
              </a:pPr>
              <a:r>
                <a:rPr lang="en-US" sz="2100" b="0" i="0" u="none" strike="noStrike" cap="none">
                  <a:solidFill>
                    <a:srgbClr val="000000"/>
                  </a:solidFill>
                  <a:latin typeface="Poppins"/>
                  <a:ea typeface="Poppins"/>
                  <a:cs typeface="Poppins"/>
                  <a:sym typeface="Poppins"/>
                </a:rPr>
                <a:t>All-in-one transaction management system provided by Texas REALTORS®</a:t>
              </a:r>
              <a:endParaRPr/>
            </a:p>
            <a:p>
              <a:pPr marL="342900" marR="0" lvl="0" indent="-342900" algn="l" rtl="0">
                <a:lnSpc>
                  <a:spcPct val="90000"/>
                </a:lnSpc>
                <a:spcBef>
                  <a:spcPts val="2000"/>
                </a:spcBef>
                <a:spcAft>
                  <a:spcPts val="0"/>
                </a:spcAft>
                <a:buClr>
                  <a:srgbClr val="000000"/>
                </a:buClr>
                <a:buSzPts val="2100"/>
                <a:buFont typeface="Arial"/>
                <a:buChar char="•"/>
              </a:pPr>
              <a:r>
                <a:rPr lang="en-US" sz="2100" b="0" i="0" u="none" strike="noStrike" cap="none">
                  <a:solidFill>
                    <a:srgbClr val="000000"/>
                  </a:solidFill>
                  <a:latin typeface="Poppins"/>
                  <a:ea typeface="Poppins"/>
                  <a:cs typeface="Poppins"/>
                  <a:sym typeface="Poppins"/>
                </a:rPr>
                <a:t>Approved forms just a few clicks away</a:t>
              </a:r>
              <a:endParaRPr sz="2100" b="0" i="0" u="none" strike="noStrike" cap="none">
                <a:solidFill>
                  <a:srgbClr val="000000"/>
                </a:solidFill>
                <a:latin typeface="Poppins"/>
                <a:ea typeface="Poppins"/>
                <a:cs typeface="Poppins"/>
                <a:sym typeface="Poppins"/>
              </a:endParaRPr>
            </a:p>
          </p:txBody>
        </p:sp>
      </p:grpSp>
      <p:grpSp>
        <p:nvGrpSpPr>
          <p:cNvPr id="504" name="Google Shape;504;p11"/>
          <p:cNvGrpSpPr/>
          <p:nvPr/>
        </p:nvGrpSpPr>
        <p:grpSpPr>
          <a:xfrm>
            <a:off x="8673532" y="8022022"/>
            <a:ext cx="3286847" cy="5424778"/>
            <a:chOff x="8673532" y="8022022"/>
            <a:chExt cx="3286847" cy="5424778"/>
          </a:xfrm>
        </p:grpSpPr>
        <p:sp>
          <p:nvSpPr>
            <p:cNvPr id="505" name="Google Shape;505;p11"/>
            <p:cNvSpPr txBox="1"/>
            <p:nvPr/>
          </p:nvSpPr>
          <p:spPr>
            <a:xfrm>
              <a:off x="8749061" y="8022022"/>
              <a:ext cx="3211308" cy="492440"/>
            </a:xfrm>
            <a:prstGeom prst="rect">
              <a:avLst/>
            </a:prstGeom>
            <a:noFill/>
            <a:ln>
              <a:noFill/>
            </a:ln>
          </p:spPr>
          <p:txBody>
            <a:bodyPr spcFirstLastPara="1" wrap="square" lIns="91425" tIns="45700" rIns="91425" bIns="45700" anchor="t" anchorCtr="1">
              <a:spAutoFit/>
            </a:bodyPr>
            <a:lstStyle/>
            <a:p>
              <a:pPr marL="0" marR="0" lvl="0" indent="0" algn="ctr" rtl="0">
                <a:lnSpc>
                  <a:spcPct val="100000"/>
                </a:lnSpc>
                <a:spcBef>
                  <a:spcPts val="0"/>
                </a:spcBef>
                <a:spcAft>
                  <a:spcPts val="0"/>
                </a:spcAft>
                <a:buClr>
                  <a:srgbClr val="F1E2B8"/>
                </a:buClr>
                <a:buSzPts val="2600"/>
                <a:buFont typeface="Poppins SemiBold"/>
                <a:buNone/>
              </a:pPr>
              <a:r>
                <a:rPr lang="en-US" sz="2600" b="1" i="0" u="none" strike="noStrike" cap="none" err="1">
                  <a:solidFill>
                    <a:srgbClr val="0E4D6E"/>
                  </a:solidFill>
                  <a:latin typeface="Poppins SemiBold"/>
                  <a:ea typeface="Poppins SemiBold"/>
                  <a:cs typeface="Poppins SemiBold"/>
                  <a:sym typeface="Poppins SemiBold"/>
                </a:rPr>
                <a:t>Instanet</a:t>
              </a:r>
              <a:endParaRPr>
                <a:solidFill>
                  <a:srgbClr val="0E4D6E"/>
                </a:solidFill>
              </a:endParaRPr>
            </a:p>
          </p:txBody>
        </p:sp>
        <p:sp>
          <p:nvSpPr>
            <p:cNvPr id="506" name="Google Shape;506;p11"/>
            <p:cNvSpPr txBox="1"/>
            <p:nvPr/>
          </p:nvSpPr>
          <p:spPr>
            <a:xfrm>
              <a:off x="8673532" y="8931950"/>
              <a:ext cx="3286847" cy="4514850"/>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rgbClr val="000000"/>
                </a:buClr>
                <a:buSzPts val="2100"/>
                <a:buFont typeface="Arial"/>
                <a:buChar char="•"/>
              </a:pPr>
              <a:r>
                <a:rPr lang="en-US" sz="2100" b="0" i="0" u="none" strike="noStrike" cap="none">
                  <a:solidFill>
                    <a:srgbClr val="000000"/>
                  </a:solidFill>
                  <a:latin typeface="Poppins"/>
                  <a:ea typeface="Poppins"/>
                  <a:cs typeface="Poppins"/>
                  <a:sym typeface="Poppins"/>
                </a:rPr>
                <a:t>Access and manage all forms, contracts, and documents</a:t>
              </a:r>
              <a:endParaRPr/>
            </a:p>
            <a:p>
              <a:pPr marL="342900" marR="0" lvl="0" indent="-342900" algn="l" rtl="0">
                <a:lnSpc>
                  <a:spcPct val="90000"/>
                </a:lnSpc>
                <a:spcBef>
                  <a:spcPts val="2000"/>
                </a:spcBef>
                <a:spcAft>
                  <a:spcPts val="0"/>
                </a:spcAft>
                <a:buClr>
                  <a:srgbClr val="000000"/>
                </a:buClr>
                <a:buSzPts val="2100"/>
                <a:buFont typeface="Arial"/>
                <a:buChar char="•"/>
              </a:pPr>
              <a:r>
                <a:rPr lang="en-US" sz="2100" b="0" i="0" u="none" strike="noStrike" cap="none">
                  <a:solidFill>
                    <a:srgbClr val="000000"/>
                  </a:solidFill>
                  <a:latin typeface="Poppins"/>
                  <a:ea typeface="Poppins"/>
                  <a:cs typeface="Poppins"/>
                  <a:sym typeface="Poppins"/>
                </a:rPr>
                <a:t>Use any computer with internet access</a:t>
              </a:r>
              <a:endParaRPr/>
            </a:p>
          </p:txBody>
        </p:sp>
      </p:grpSp>
      <p:grpSp>
        <p:nvGrpSpPr>
          <p:cNvPr id="507" name="Google Shape;507;p11"/>
          <p:cNvGrpSpPr/>
          <p:nvPr/>
        </p:nvGrpSpPr>
        <p:grpSpPr>
          <a:xfrm>
            <a:off x="12334542" y="8043967"/>
            <a:ext cx="3286847" cy="5424788"/>
            <a:chOff x="12334542" y="8043967"/>
            <a:chExt cx="3286847" cy="5424788"/>
          </a:xfrm>
        </p:grpSpPr>
        <p:sp>
          <p:nvSpPr>
            <p:cNvPr id="508" name="Google Shape;508;p11"/>
            <p:cNvSpPr txBox="1"/>
            <p:nvPr/>
          </p:nvSpPr>
          <p:spPr>
            <a:xfrm>
              <a:off x="12410081" y="8043967"/>
              <a:ext cx="3211308" cy="492440"/>
            </a:xfrm>
            <a:prstGeom prst="rect">
              <a:avLst/>
            </a:prstGeom>
            <a:noFill/>
            <a:ln>
              <a:noFill/>
            </a:ln>
          </p:spPr>
          <p:txBody>
            <a:bodyPr spcFirstLastPara="1" wrap="square" lIns="91425" tIns="45700" rIns="91425" bIns="45700" anchor="t" anchorCtr="1">
              <a:spAutoFit/>
            </a:bodyPr>
            <a:lstStyle/>
            <a:p>
              <a:pPr marL="0" marR="0" lvl="0" indent="0" algn="ctr" rtl="0">
                <a:lnSpc>
                  <a:spcPct val="100000"/>
                </a:lnSpc>
                <a:spcBef>
                  <a:spcPts val="0"/>
                </a:spcBef>
                <a:spcAft>
                  <a:spcPts val="0"/>
                </a:spcAft>
                <a:buClr>
                  <a:srgbClr val="F1E2B8"/>
                </a:buClr>
                <a:buSzPts val="2600"/>
                <a:buFont typeface="Poppins SemiBold"/>
                <a:buNone/>
              </a:pPr>
              <a:r>
                <a:rPr lang="en-US" sz="2600" b="1" i="0" u="none" strike="noStrike" cap="none">
                  <a:solidFill>
                    <a:srgbClr val="0E4D6E"/>
                  </a:solidFill>
                  <a:latin typeface="Poppins SemiBold"/>
                  <a:ea typeface="Poppins SemiBold"/>
                  <a:cs typeface="Poppins SemiBold"/>
                  <a:sym typeface="Poppins SemiBold"/>
                </a:rPr>
                <a:t>Realist</a:t>
              </a:r>
              <a:r>
                <a:rPr lang="en-US" sz="2600" b="1" i="0" u="none" strike="noStrike" cap="none">
                  <a:solidFill>
                    <a:srgbClr val="F1E2B8"/>
                  </a:solidFill>
                  <a:latin typeface="Poppins SemiBold"/>
                  <a:ea typeface="Poppins SemiBold"/>
                  <a:cs typeface="Poppins SemiBold"/>
                  <a:sym typeface="Poppins SemiBold"/>
                </a:rPr>
                <a:t> </a:t>
              </a:r>
              <a:r>
                <a:rPr lang="en-US" sz="2600" b="1" i="0" u="none" strike="noStrike" cap="none">
                  <a:solidFill>
                    <a:srgbClr val="0E4D6E"/>
                  </a:solidFill>
                  <a:latin typeface="Poppins SemiBold"/>
                  <a:ea typeface="Poppins SemiBold"/>
                  <a:cs typeface="Poppins SemiBold"/>
                  <a:sym typeface="Poppins SemiBold"/>
                </a:rPr>
                <a:t>Tax</a:t>
              </a:r>
              <a:endParaRPr>
                <a:solidFill>
                  <a:srgbClr val="0E4D6E"/>
                </a:solidFill>
              </a:endParaRPr>
            </a:p>
          </p:txBody>
        </p:sp>
        <p:sp>
          <p:nvSpPr>
            <p:cNvPr id="509" name="Google Shape;509;p11"/>
            <p:cNvSpPr txBox="1"/>
            <p:nvPr/>
          </p:nvSpPr>
          <p:spPr>
            <a:xfrm>
              <a:off x="12334542" y="8953905"/>
              <a:ext cx="3286847" cy="4514850"/>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rgbClr val="000000"/>
                </a:buClr>
                <a:buSzPts val="2100"/>
                <a:buFont typeface="Arial"/>
                <a:buChar char="•"/>
              </a:pPr>
              <a:r>
                <a:rPr lang="en-US" sz="2100" b="0" i="0" u="none" strike="noStrike" cap="none">
                  <a:solidFill>
                    <a:srgbClr val="000000"/>
                  </a:solidFill>
                  <a:latin typeface="Poppins"/>
                  <a:ea typeface="Poppins"/>
                  <a:cs typeface="Poppins"/>
                  <a:sym typeface="Poppins"/>
                </a:rPr>
                <a:t>Tax data from all counties in Texas</a:t>
              </a:r>
              <a:endParaRPr/>
            </a:p>
            <a:p>
              <a:pPr marL="342900" marR="0" lvl="0" indent="-342900" algn="l" rtl="0">
                <a:lnSpc>
                  <a:spcPct val="90000"/>
                </a:lnSpc>
                <a:spcBef>
                  <a:spcPts val="2000"/>
                </a:spcBef>
                <a:spcAft>
                  <a:spcPts val="0"/>
                </a:spcAft>
                <a:buClr>
                  <a:srgbClr val="000000"/>
                </a:buClr>
                <a:buSzPts val="2100"/>
                <a:buFont typeface="Arial"/>
                <a:buChar char="•"/>
              </a:pPr>
              <a:r>
                <a:rPr lang="en-US" sz="2100" b="0" i="0" u="none" strike="noStrike" cap="none">
                  <a:solidFill>
                    <a:srgbClr val="000000"/>
                  </a:solidFill>
                  <a:latin typeface="Poppins"/>
                  <a:ea typeface="Poppins"/>
                  <a:cs typeface="Poppins"/>
                  <a:sym typeface="Poppins"/>
                </a:rPr>
                <a:t>Census reports, school information, mailing labels, and foreclosure activity</a:t>
              </a:r>
              <a:endParaRPr/>
            </a:p>
          </p:txBody>
        </p:sp>
      </p:grpSp>
      <p:grpSp>
        <p:nvGrpSpPr>
          <p:cNvPr id="510" name="Google Shape;510;p11"/>
          <p:cNvGrpSpPr/>
          <p:nvPr/>
        </p:nvGrpSpPr>
        <p:grpSpPr>
          <a:xfrm>
            <a:off x="16015039" y="8043967"/>
            <a:ext cx="3286847" cy="5424788"/>
            <a:chOff x="16015039" y="8043967"/>
            <a:chExt cx="3286847" cy="5424788"/>
          </a:xfrm>
        </p:grpSpPr>
        <p:sp>
          <p:nvSpPr>
            <p:cNvPr id="511" name="Google Shape;511;p11"/>
            <p:cNvSpPr txBox="1"/>
            <p:nvPr/>
          </p:nvSpPr>
          <p:spPr>
            <a:xfrm>
              <a:off x="16090577" y="8043967"/>
              <a:ext cx="3211308" cy="492440"/>
            </a:xfrm>
            <a:prstGeom prst="rect">
              <a:avLst/>
            </a:prstGeom>
            <a:noFill/>
            <a:ln>
              <a:noFill/>
            </a:ln>
          </p:spPr>
          <p:txBody>
            <a:bodyPr spcFirstLastPara="1" wrap="square" lIns="91425" tIns="45700" rIns="91425" bIns="45700" anchor="t" anchorCtr="1">
              <a:spAutoFit/>
            </a:bodyPr>
            <a:lstStyle/>
            <a:p>
              <a:pPr marL="0" marR="0" lvl="0" indent="0" algn="ctr" rtl="0">
                <a:lnSpc>
                  <a:spcPct val="100000"/>
                </a:lnSpc>
                <a:spcBef>
                  <a:spcPts val="0"/>
                </a:spcBef>
                <a:spcAft>
                  <a:spcPts val="0"/>
                </a:spcAft>
                <a:buClr>
                  <a:srgbClr val="F1E2B8"/>
                </a:buClr>
                <a:buSzPts val="2600"/>
                <a:buFont typeface="Poppins SemiBold"/>
                <a:buNone/>
              </a:pPr>
              <a:r>
                <a:rPr lang="en-US" sz="2600" b="1" i="0" u="none" strike="noStrike" cap="none">
                  <a:solidFill>
                    <a:srgbClr val="0E4D6E"/>
                  </a:solidFill>
                  <a:latin typeface="Poppins SemiBold"/>
                  <a:ea typeface="Poppins SemiBold"/>
                  <a:cs typeface="Poppins SemiBold"/>
                  <a:sym typeface="Poppins SemiBold"/>
                </a:rPr>
                <a:t>RPR</a:t>
              </a:r>
              <a:endParaRPr>
                <a:solidFill>
                  <a:srgbClr val="0E4D6E"/>
                </a:solidFill>
              </a:endParaRPr>
            </a:p>
          </p:txBody>
        </p:sp>
        <p:sp>
          <p:nvSpPr>
            <p:cNvPr id="512" name="Google Shape;512;p11"/>
            <p:cNvSpPr txBox="1"/>
            <p:nvPr/>
          </p:nvSpPr>
          <p:spPr>
            <a:xfrm>
              <a:off x="16015039" y="8953905"/>
              <a:ext cx="3286847" cy="4514850"/>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rgbClr val="000000"/>
                </a:buClr>
                <a:buSzPts val="2100"/>
                <a:buFont typeface="Arial"/>
                <a:buChar char="•"/>
              </a:pPr>
              <a:r>
                <a:rPr lang="en-US" sz="2100" b="0" i="0" u="none" strike="noStrike" cap="none">
                  <a:solidFill>
                    <a:srgbClr val="000000"/>
                  </a:solidFill>
                  <a:latin typeface="Poppins"/>
                  <a:ea typeface="Poppins"/>
                  <a:cs typeface="Poppins"/>
                  <a:sym typeface="Poppins"/>
                </a:rPr>
                <a:t>Comprehensive data, powerful analytics, and client-friendly reports</a:t>
              </a:r>
              <a:endParaRPr/>
            </a:p>
            <a:p>
              <a:pPr marL="342900" marR="0" lvl="0" indent="-342900" algn="l" rtl="0">
                <a:lnSpc>
                  <a:spcPct val="90000"/>
                </a:lnSpc>
                <a:spcBef>
                  <a:spcPts val="2000"/>
                </a:spcBef>
                <a:spcAft>
                  <a:spcPts val="0"/>
                </a:spcAft>
                <a:buClr>
                  <a:srgbClr val="000000"/>
                </a:buClr>
                <a:buSzPts val="2100"/>
                <a:buFont typeface="Arial"/>
                <a:buChar char="•"/>
              </a:pPr>
              <a:r>
                <a:rPr lang="en-US" sz="2100" b="0" i="0" u="none" strike="noStrike" cap="none">
                  <a:solidFill>
                    <a:srgbClr val="000000"/>
                  </a:solidFill>
                  <a:latin typeface="Poppins"/>
                  <a:ea typeface="Poppins"/>
                  <a:cs typeface="Poppins"/>
                  <a:sym typeface="Poppins"/>
                </a:rPr>
                <a:t>Created by NAR and 100% owned by REALTORS®</a:t>
              </a:r>
              <a:endParaRPr/>
            </a:p>
          </p:txBody>
        </p:sp>
      </p:grpSp>
      <p:grpSp>
        <p:nvGrpSpPr>
          <p:cNvPr id="513" name="Google Shape;513;p11"/>
          <p:cNvGrpSpPr/>
          <p:nvPr/>
        </p:nvGrpSpPr>
        <p:grpSpPr>
          <a:xfrm>
            <a:off x="19724083" y="8043967"/>
            <a:ext cx="3286847" cy="5424788"/>
            <a:chOff x="19724083" y="8043967"/>
            <a:chExt cx="3286847" cy="5424788"/>
          </a:xfrm>
        </p:grpSpPr>
        <p:sp>
          <p:nvSpPr>
            <p:cNvPr id="514" name="Google Shape;514;p11"/>
            <p:cNvSpPr txBox="1"/>
            <p:nvPr/>
          </p:nvSpPr>
          <p:spPr>
            <a:xfrm>
              <a:off x="19799622" y="8043967"/>
              <a:ext cx="3211308" cy="492440"/>
            </a:xfrm>
            <a:prstGeom prst="rect">
              <a:avLst/>
            </a:prstGeom>
            <a:noFill/>
            <a:ln>
              <a:noFill/>
            </a:ln>
          </p:spPr>
          <p:txBody>
            <a:bodyPr spcFirstLastPara="1" wrap="square" lIns="91425" tIns="45700" rIns="91425" bIns="45700" anchor="t" anchorCtr="1">
              <a:spAutoFit/>
            </a:bodyPr>
            <a:lstStyle/>
            <a:p>
              <a:pPr marL="0" marR="0" lvl="0" indent="0" algn="ctr" rtl="0">
                <a:lnSpc>
                  <a:spcPct val="100000"/>
                </a:lnSpc>
                <a:spcBef>
                  <a:spcPts val="0"/>
                </a:spcBef>
                <a:spcAft>
                  <a:spcPts val="0"/>
                </a:spcAft>
                <a:buClr>
                  <a:srgbClr val="F1E2B8"/>
                </a:buClr>
                <a:buSzPts val="2600"/>
                <a:buFont typeface="Poppins SemiBold"/>
                <a:buNone/>
              </a:pPr>
              <a:r>
                <a:rPr lang="en-US" sz="2600" b="1" i="0" u="none" strike="noStrike" cap="none">
                  <a:solidFill>
                    <a:srgbClr val="0E4D6E"/>
                  </a:solidFill>
                  <a:latin typeface="Poppins SemiBold"/>
                  <a:ea typeface="Poppins SemiBold"/>
                  <a:cs typeface="Poppins SemiBold"/>
                  <a:sym typeface="Poppins SemiBold"/>
                </a:rPr>
                <a:t>Cloud</a:t>
              </a:r>
              <a:r>
                <a:rPr lang="en-US" sz="2600" b="1" i="0" u="none" strike="noStrike" cap="none">
                  <a:solidFill>
                    <a:srgbClr val="F1E2B8"/>
                  </a:solidFill>
                  <a:latin typeface="Poppins SemiBold"/>
                  <a:ea typeface="Poppins SemiBold"/>
                  <a:cs typeface="Poppins SemiBold"/>
                  <a:sym typeface="Poppins SemiBold"/>
                </a:rPr>
                <a:t> </a:t>
              </a:r>
              <a:r>
                <a:rPr lang="en-US" sz="2600" b="1" i="0" u="none" strike="noStrike" cap="none">
                  <a:solidFill>
                    <a:srgbClr val="0E4D6E"/>
                  </a:solidFill>
                  <a:latin typeface="Poppins SemiBold"/>
                  <a:ea typeface="Poppins SemiBold"/>
                  <a:cs typeface="Poppins SemiBold"/>
                  <a:sym typeface="Poppins SemiBold"/>
                </a:rPr>
                <a:t>Suite</a:t>
              </a:r>
              <a:endParaRPr>
                <a:solidFill>
                  <a:srgbClr val="0E4D6E"/>
                </a:solidFill>
              </a:endParaRPr>
            </a:p>
          </p:txBody>
        </p:sp>
        <p:sp>
          <p:nvSpPr>
            <p:cNvPr id="515" name="Google Shape;515;p11"/>
            <p:cNvSpPr txBox="1"/>
            <p:nvPr/>
          </p:nvSpPr>
          <p:spPr>
            <a:xfrm>
              <a:off x="19724083" y="8953905"/>
              <a:ext cx="3286847" cy="4514850"/>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rgbClr val="000000"/>
                </a:buClr>
                <a:buSzPts val="2100"/>
                <a:buFont typeface="Arial"/>
                <a:buChar char="•"/>
              </a:pPr>
              <a:r>
                <a:rPr lang="en-US" sz="2100" b="0" i="0" u="none" strike="noStrike" cap="none">
                  <a:solidFill>
                    <a:srgbClr val="000000"/>
                  </a:solidFill>
                  <a:latin typeface="Poppins"/>
                  <a:ea typeface="Poppins"/>
                  <a:cs typeface="Poppins"/>
                  <a:sym typeface="Poppins"/>
                </a:rPr>
                <a:t>Cloud CMA, Cloud MLX, and Cloud Streams</a:t>
              </a:r>
              <a:endParaRPr/>
            </a:p>
            <a:p>
              <a:pPr marL="342900" marR="0" lvl="0" indent="-342900" algn="l" rtl="0">
                <a:lnSpc>
                  <a:spcPct val="90000"/>
                </a:lnSpc>
                <a:spcBef>
                  <a:spcPts val="2000"/>
                </a:spcBef>
                <a:spcAft>
                  <a:spcPts val="0"/>
                </a:spcAft>
                <a:buClr>
                  <a:srgbClr val="000000"/>
                </a:buClr>
                <a:buSzPts val="2100"/>
                <a:buFont typeface="Arial"/>
                <a:buChar char="•"/>
              </a:pPr>
              <a:r>
                <a:rPr lang="en-US" sz="2100" b="0" i="0" u="none" strike="noStrike" cap="none">
                  <a:solidFill>
                    <a:srgbClr val="000000"/>
                  </a:solidFill>
                  <a:latin typeface="Poppins"/>
                  <a:ea typeface="Poppins"/>
                  <a:cs typeface="Poppins"/>
                  <a:sym typeface="Poppins"/>
                </a:rPr>
                <a:t>Convenient alternative to the main MLS system</a:t>
              </a:r>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12"/>
          <p:cNvSpPr/>
          <p:nvPr/>
        </p:nvSpPr>
        <p:spPr>
          <a:xfrm>
            <a:off x="1181103" y="4226722"/>
            <a:ext cx="23201308" cy="7660477"/>
          </a:xfrm>
          <a:prstGeom prst="rect">
            <a:avLst/>
          </a:prstGeom>
          <a:solidFill>
            <a:srgbClr val="CAAE60"/>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21" name="Google Shape;521;p12"/>
          <p:cNvSpPr txBox="1">
            <a:spLocks noGrp="1"/>
          </p:cNvSpPr>
          <p:nvPr>
            <p:ph type="title"/>
          </p:nvPr>
        </p:nvSpPr>
        <p:spPr>
          <a:xfrm>
            <a:off x="1000125" y="873123"/>
            <a:ext cx="16000253" cy="265112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8203C"/>
              </a:buClr>
              <a:buSzPts val="8800"/>
              <a:buFont typeface="Poppins"/>
              <a:buNone/>
            </a:pPr>
            <a:r>
              <a:rPr lang="en-US"/>
              <a:t>Clear Cooperation Policy</a:t>
            </a:r>
            <a:endParaRPr/>
          </a:p>
        </p:txBody>
      </p:sp>
      <p:sp>
        <p:nvSpPr>
          <p:cNvPr id="522" name="Google Shape;522;p12"/>
          <p:cNvSpPr txBox="1"/>
          <p:nvPr/>
        </p:nvSpPr>
        <p:spPr>
          <a:xfrm>
            <a:off x="2015410" y="4767773"/>
            <a:ext cx="20359399" cy="6468438"/>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E1F3B"/>
              </a:buClr>
              <a:buSzPts val="4000"/>
              <a:buFont typeface="Poppins SemiBold"/>
              <a:buNone/>
            </a:pPr>
            <a:r>
              <a:rPr lang="en-US" sz="4000" b="1" i="0" u="none" strike="noStrike" cap="none">
                <a:solidFill>
                  <a:srgbClr val="0E1F3B"/>
                </a:solidFill>
                <a:latin typeface="Poppins SemiBold"/>
                <a:ea typeface="Poppins SemiBold"/>
                <a:cs typeface="Poppins SemiBold"/>
                <a:sym typeface="Poppins SemiBold"/>
              </a:rPr>
              <a:t>Within one (1) business day of marketing a property to the public, the listing broker must submit the listing to the MLS for cooperation with other MLS participants. Public marketing includes, but is not limited to, flyers displayed in windows, yard signs, digital marketing on public facing websites, brokerage website displays (including IDX and VOW), digital communications marketing (email blasts), multi-brokerage listing sharing networks, and applications available to the general public. (Adopted 11/19)</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pic>
        <p:nvPicPr>
          <p:cNvPr id="3" name="Picture 2" descr="A qr code with a logo&#10;&#10;AI-generated content may be incorrect.">
            <a:extLst>
              <a:ext uri="{FF2B5EF4-FFF2-40B4-BE49-F238E27FC236}">
                <a16:creationId xmlns:a16="http://schemas.microsoft.com/office/drawing/2014/main" id="{47E224DB-6916-F124-F7D5-BD5C87105D23}"/>
              </a:ext>
            </a:extLst>
          </p:cNvPr>
          <p:cNvPicPr>
            <a:picLocks noChangeAspect="1"/>
          </p:cNvPicPr>
          <p:nvPr/>
        </p:nvPicPr>
        <p:blipFill>
          <a:blip r:embed="rId3"/>
          <a:stretch>
            <a:fillRect/>
          </a:stretch>
        </p:blipFill>
        <p:spPr>
          <a:xfrm>
            <a:off x="18017100" y="7937018"/>
            <a:ext cx="2479150" cy="3079104"/>
          </a:xfrm>
          <a:prstGeom prst="rect">
            <a:avLst/>
          </a:prstGeom>
        </p:spPr>
      </p:pic>
      <p:sp>
        <p:nvSpPr>
          <p:cNvPr id="527" name="Google Shape;527;p13"/>
          <p:cNvSpPr txBox="1">
            <a:spLocks noGrp="1"/>
          </p:cNvSpPr>
          <p:nvPr>
            <p:ph type="body" idx="4294967295"/>
          </p:nvPr>
        </p:nvSpPr>
        <p:spPr>
          <a:xfrm>
            <a:off x="1828800" y="7762753"/>
            <a:ext cx="6705596" cy="852522"/>
          </a:xfrm>
          <a:prstGeom prst="rect">
            <a:avLst/>
          </a:prstGeom>
          <a:noFill/>
          <a:ln>
            <a:noFill/>
          </a:ln>
        </p:spPr>
        <p:txBody>
          <a:bodyPr spcFirstLastPara="1" wrap="square" lIns="91425" tIns="45700" rIns="91425" bIns="45700" anchor="ctr" anchorCtr="1">
            <a:noAutofit/>
          </a:bodyPr>
          <a:lstStyle/>
          <a:p>
            <a:pPr marL="0" lvl="0" indent="0" algn="ctr" rtl="0">
              <a:lnSpc>
                <a:spcPct val="90000"/>
              </a:lnSpc>
              <a:spcBef>
                <a:spcPts val="0"/>
              </a:spcBef>
              <a:spcAft>
                <a:spcPts val="0"/>
              </a:spcAft>
              <a:buClr>
                <a:srgbClr val="CAAE60"/>
              </a:buClr>
              <a:buSzPts val="4400"/>
              <a:buNone/>
            </a:pPr>
            <a:r>
              <a:rPr lang="en-US" sz="4400" b="1">
                <a:solidFill>
                  <a:srgbClr val="CAAE60"/>
                </a:solidFill>
                <a:latin typeface="Poppins SemiBold"/>
                <a:ea typeface="Poppins SemiBold"/>
                <a:cs typeface="Poppins SemiBold"/>
                <a:sym typeface="Poppins SemiBold"/>
              </a:rPr>
              <a:t>Satisfy MLS Rules </a:t>
            </a:r>
            <a:br>
              <a:rPr lang="en-US" sz="4400" b="1">
                <a:solidFill>
                  <a:srgbClr val="CAAE60"/>
                </a:solidFill>
                <a:latin typeface="Poppins SemiBold"/>
                <a:ea typeface="Poppins SemiBold"/>
                <a:cs typeface="Poppins SemiBold"/>
                <a:sym typeface="Poppins SemiBold"/>
              </a:rPr>
            </a:br>
            <a:r>
              <a:rPr lang="en-US" sz="4400" b="1">
                <a:solidFill>
                  <a:srgbClr val="CAAE60"/>
                </a:solidFill>
                <a:latin typeface="Poppins SemiBold"/>
                <a:ea typeface="Poppins SemiBold"/>
                <a:cs typeface="Poppins SemiBold"/>
                <a:sym typeface="Poppins SemiBold"/>
              </a:rPr>
              <a:t>7.07 and 7.26</a:t>
            </a:r>
            <a:endParaRPr sz="4400" b="1">
              <a:solidFill>
                <a:srgbClr val="CAAE60"/>
              </a:solidFill>
              <a:latin typeface="Poppins SemiBold"/>
              <a:ea typeface="Poppins SemiBold"/>
              <a:cs typeface="Poppins SemiBold"/>
              <a:sym typeface="Poppins SemiBold"/>
            </a:endParaRPr>
          </a:p>
        </p:txBody>
      </p:sp>
      <p:sp>
        <p:nvSpPr>
          <p:cNvPr id="528" name="Google Shape;528;p13"/>
          <p:cNvSpPr txBox="1">
            <a:spLocks noGrp="1"/>
          </p:cNvSpPr>
          <p:nvPr>
            <p:ph type="body" idx="4294967295"/>
          </p:nvPr>
        </p:nvSpPr>
        <p:spPr>
          <a:xfrm>
            <a:off x="8733452" y="3822832"/>
            <a:ext cx="6904652" cy="852522"/>
          </a:xfrm>
          <a:prstGeom prst="rect">
            <a:avLst/>
          </a:prstGeom>
          <a:noFill/>
          <a:ln>
            <a:noFill/>
          </a:ln>
        </p:spPr>
        <p:txBody>
          <a:bodyPr spcFirstLastPara="1" wrap="square" lIns="91425" tIns="45700" rIns="91425" bIns="45700" anchor="ctr" anchorCtr="1">
            <a:noAutofit/>
          </a:bodyPr>
          <a:lstStyle/>
          <a:p>
            <a:pPr marL="0" lvl="0" indent="0" algn="ctr" rtl="0">
              <a:lnSpc>
                <a:spcPct val="90000"/>
              </a:lnSpc>
              <a:spcBef>
                <a:spcPts val="0"/>
              </a:spcBef>
              <a:spcAft>
                <a:spcPts val="0"/>
              </a:spcAft>
              <a:buClr>
                <a:srgbClr val="CAAE60"/>
              </a:buClr>
              <a:buSzPts val="4400"/>
              <a:buNone/>
            </a:pPr>
            <a:r>
              <a:rPr lang="en-US" sz="4400" b="1">
                <a:solidFill>
                  <a:srgbClr val="CAAE60"/>
                </a:solidFill>
                <a:latin typeface="Poppins SemiBold"/>
                <a:ea typeface="Poppins SemiBold"/>
                <a:cs typeface="Poppins SemiBold"/>
                <a:sym typeface="Poppins SemiBold"/>
              </a:rPr>
              <a:t>Take on Listing Appointment</a:t>
            </a:r>
            <a:endParaRPr sz="4400" b="1">
              <a:solidFill>
                <a:srgbClr val="CAAE60"/>
              </a:solidFill>
              <a:latin typeface="Poppins SemiBold"/>
              <a:ea typeface="Poppins SemiBold"/>
              <a:cs typeface="Poppins SemiBold"/>
              <a:sym typeface="Poppins SemiBold"/>
            </a:endParaRPr>
          </a:p>
        </p:txBody>
      </p:sp>
      <p:sp>
        <p:nvSpPr>
          <p:cNvPr id="529" name="Google Shape;529;p13"/>
          <p:cNvSpPr txBox="1">
            <a:spLocks noGrp="1"/>
          </p:cNvSpPr>
          <p:nvPr>
            <p:ph type="body" idx="4294967295"/>
          </p:nvPr>
        </p:nvSpPr>
        <p:spPr>
          <a:xfrm>
            <a:off x="1828800" y="3550075"/>
            <a:ext cx="6904652" cy="1834304"/>
          </a:xfrm>
          <a:prstGeom prst="rect">
            <a:avLst/>
          </a:prstGeom>
          <a:noFill/>
          <a:ln>
            <a:noFill/>
          </a:ln>
        </p:spPr>
        <p:txBody>
          <a:bodyPr spcFirstLastPara="1" wrap="square" lIns="91425" tIns="45700" rIns="91425" bIns="45700" anchor="t" anchorCtr="1">
            <a:noAutofit/>
          </a:bodyPr>
          <a:lstStyle/>
          <a:p>
            <a:pPr marL="0" lvl="0" indent="0" algn="ctr" rtl="0">
              <a:lnSpc>
                <a:spcPct val="90000"/>
              </a:lnSpc>
              <a:spcBef>
                <a:spcPts val="0"/>
              </a:spcBef>
              <a:spcAft>
                <a:spcPts val="0"/>
              </a:spcAft>
              <a:buClr>
                <a:srgbClr val="FFFFFF"/>
              </a:buClr>
              <a:buSzPts val="4400"/>
              <a:buNone/>
            </a:pPr>
            <a:r>
              <a:rPr lang="en-US" sz="4400" b="1">
                <a:solidFill>
                  <a:srgbClr val="FFFFFF"/>
                </a:solidFill>
                <a:latin typeface="Poppins SemiBold"/>
                <a:ea typeface="Poppins SemiBold"/>
                <a:cs typeface="Poppins SemiBold"/>
                <a:sym typeface="Poppins SemiBold"/>
              </a:rPr>
              <a:t>Residential Data Input Sheets</a:t>
            </a:r>
            <a:endParaRPr/>
          </a:p>
        </p:txBody>
      </p:sp>
      <p:pic>
        <p:nvPicPr>
          <p:cNvPr id="530" name="Google Shape;530;p13"/>
          <p:cNvPicPr preferRelativeResize="0"/>
          <p:nvPr/>
        </p:nvPicPr>
        <p:blipFill rotWithShape="1">
          <a:blip r:embed="rId4">
            <a:alphaModFix/>
          </a:blip>
          <a:srcRect/>
          <a:stretch/>
        </p:blipFill>
        <p:spPr>
          <a:xfrm>
            <a:off x="18680963" y="5998070"/>
            <a:ext cx="864400" cy="880713"/>
          </a:xfrm>
          <a:prstGeom prst="rect">
            <a:avLst/>
          </a:prstGeom>
          <a:noFill/>
          <a:ln>
            <a:noFill/>
          </a:ln>
        </p:spPr>
      </p:pic>
      <p:pic>
        <p:nvPicPr>
          <p:cNvPr id="531" name="Google Shape;531;p13"/>
          <p:cNvPicPr preferRelativeResize="0"/>
          <p:nvPr/>
        </p:nvPicPr>
        <p:blipFill rotWithShape="1">
          <a:blip r:embed="rId5">
            <a:alphaModFix/>
          </a:blip>
          <a:srcRect/>
          <a:stretch/>
        </p:blipFill>
        <p:spPr>
          <a:xfrm>
            <a:off x="11673065" y="5479990"/>
            <a:ext cx="1043440" cy="1027511"/>
          </a:xfrm>
          <a:prstGeom prst="rect">
            <a:avLst/>
          </a:prstGeom>
          <a:noFill/>
          <a:ln>
            <a:noFill/>
          </a:ln>
        </p:spPr>
      </p:pic>
      <p:pic>
        <p:nvPicPr>
          <p:cNvPr id="532" name="Google Shape;532;p13"/>
          <p:cNvPicPr preferRelativeResize="0"/>
          <p:nvPr/>
        </p:nvPicPr>
        <p:blipFill rotWithShape="1">
          <a:blip r:embed="rId6">
            <a:alphaModFix/>
          </a:blip>
          <a:srcRect/>
          <a:stretch/>
        </p:blipFill>
        <p:spPr>
          <a:xfrm>
            <a:off x="4795479" y="5907060"/>
            <a:ext cx="1021293" cy="1005812"/>
          </a:xfrm>
          <a:prstGeom prst="rect">
            <a:avLst/>
          </a:prstGeom>
          <a:noFill/>
          <a:ln>
            <a:noFill/>
          </a:ln>
        </p:spPr>
      </p:pic>
      <p:sp>
        <p:nvSpPr>
          <p:cNvPr id="533" name="Google Shape;533;p13"/>
          <p:cNvSpPr txBox="1"/>
          <p:nvPr/>
        </p:nvSpPr>
        <p:spPr>
          <a:xfrm>
            <a:off x="1000125" y="1171703"/>
            <a:ext cx="16000253" cy="265112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8800"/>
              <a:buFont typeface="Poppins"/>
              <a:buNone/>
            </a:pPr>
            <a:r>
              <a:rPr lang="en-US" sz="8800" b="1" i="0" u="none" strike="noStrike" cap="none">
                <a:solidFill>
                  <a:srgbClr val="000000"/>
                </a:solidFill>
                <a:latin typeface="Poppins"/>
                <a:ea typeface="Poppins"/>
                <a:cs typeface="Poppins"/>
                <a:sym typeface="Poppins"/>
              </a:rPr>
              <a:t>Data Input Sheets</a:t>
            </a:r>
            <a:endParaRPr sz="8800" b="1" i="0" u="none" strike="noStrike" cap="none">
              <a:solidFill>
                <a:srgbClr val="000000"/>
              </a:solidFill>
              <a:latin typeface="Poppins"/>
              <a:ea typeface="Poppins"/>
              <a:cs typeface="Poppins"/>
              <a:sym typeface="Poppins"/>
            </a:endParaRPr>
          </a:p>
        </p:txBody>
      </p:sp>
      <p:sp>
        <p:nvSpPr>
          <p:cNvPr id="534" name="Google Shape;534;p13"/>
          <p:cNvSpPr txBox="1"/>
          <p:nvPr/>
        </p:nvSpPr>
        <p:spPr>
          <a:xfrm>
            <a:off x="15638105" y="3637208"/>
            <a:ext cx="6904652" cy="1834304"/>
          </a:xfrm>
          <a:prstGeom prst="rect">
            <a:avLst/>
          </a:prstGeom>
          <a:noFill/>
          <a:ln>
            <a:noFill/>
          </a:ln>
        </p:spPr>
        <p:txBody>
          <a:bodyPr spcFirstLastPara="1" wrap="square" lIns="91425" tIns="45700" rIns="91425" bIns="45700" anchor="t" anchorCtr="1">
            <a:noAutofit/>
          </a:bodyPr>
          <a:lstStyle/>
          <a:p>
            <a:pPr marL="0" marR="0" lvl="0" indent="0" algn="ctr" rtl="0">
              <a:lnSpc>
                <a:spcPct val="90000"/>
              </a:lnSpc>
              <a:spcBef>
                <a:spcPts val="0"/>
              </a:spcBef>
              <a:spcAft>
                <a:spcPts val="0"/>
              </a:spcAft>
              <a:buClr>
                <a:srgbClr val="FFFFFF"/>
              </a:buClr>
              <a:buSzPts val="4400"/>
              <a:buFont typeface="Poppins SemiBold"/>
              <a:buNone/>
            </a:pPr>
            <a:r>
              <a:rPr lang="en-US" sz="4400" b="1" i="0" u="none" strike="noStrike" cap="none">
                <a:solidFill>
                  <a:srgbClr val="FFFFFF"/>
                </a:solidFill>
                <a:latin typeface="Poppins SemiBold"/>
                <a:ea typeface="Poppins SemiBold"/>
                <a:cs typeface="Poppins SemiBold"/>
                <a:sym typeface="Poppins SemiBold"/>
              </a:rPr>
              <a:t>Access via Instanet, upload to Matrix</a:t>
            </a:r>
            <a:endParaRPr/>
          </a:p>
        </p:txBody>
      </p:sp>
      <p:sp>
        <p:nvSpPr>
          <p:cNvPr id="535" name="Google Shape;535;p13"/>
          <p:cNvSpPr txBox="1"/>
          <p:nvPr/>
        </p:nvSpPr>
        <p:spPr>
          <a:xfrm>
            <a:off x="8701576" y="7533110"/>
            <a:ext cx="6904652" cy="1834304"/>
          </a:xfrm>
          <a:prstGeom prst="rect">
            <a:avLst/>
          </a:prstGeom>
          <a:noFill/>
          <a:ln>
            <a:noFill/>
          </a:ln>
        </p:spPr>
        <p:txBody>
          <a:bodyPr spcFirstLastPara="1" wrap="square" lIns="91425" tIns="45700" rIns="91425" bIns="45700" anchor="t" anchorCtr="1">
            <a:noAutofit/>
          </a:bodyPr>
          <a:lstStyle/>
          <a:p>
            <a:pPr marL="0" marR="0" lvl="0" indent="0" algn="ctr" rtl="0">
              <a:lnSpc>
                <a:spcPct val="90000"/>
              </a:lnSpc>
              <a:spcBef>
                <a:spcPts val="0"/>
              </a:spcBef>
              <a:spcAft>
                <a:spcPts val="0"/>
              </a:spcAft>
              <a:buClr>
                <a:srgbClr val="FFFFFF"/>
              </a:buClr>
              <a:buSzPts val="4400"/>
              <a:buFont typeface="Poppins SemiBold"/>
              <a:buNone/>
            </a:pPr>
            <a:r>
              <a:rPr lang="en-US" sz="4400" b="1" i="0" u="none" strike="noStrike" cap="none">
                <a:solidFill>
                  <a:srgbClr val="FFFFFF"/>
                </a:solidFill>
                <a:latin typeface="Poppins SemiBold"/>
                <a:ea typeface="Poppins SemiBold"/>
                <a:cs typeface="Poppins SemiBold"/>
                <a:sym typeface="Poppins SemiBold"/>
              </a:rPr>
              <a:t>Ensure Accuracy of Information</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pic>
        <p:nvPicPr>
          <p:cNvPr id="5" name="Picture 4">
            <a:extLst>
              <a:ext uri="{FF2B5EF4-FFF2-40B4-BE49-F238E27FC236}">
                <a16:creationId xmlns:a16="http://schemas.microsoft.com/office/drawing/2014/main" id="{D5C649A8-5C80-453E-AD5C-5F93D9D059B1}"/>
              </a:ext>
            </a:extLst>
          </p:cNvPr>
          <p:cNvPicPr>
            <a:picLocks noChangeAspect="1"/>
          </p:cNvPicPr>
          <p:nvPr/>
        </p:nvPicPr>
        <p:blipFill>
          <a:blip r:embed="rId3"/>
          <a:stretch>
            <a:fillRect/>
          </a:stretch>
        </p:blipFill>
        <p:spPr>
          <a:xfrm>
            <a:off x="0" y="0"/>
            <a:ext cx="24384000" cy="13716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pic>
        <p:nvPicPr>
          <p:cNvPr id="5" name="Picture 4">
            <a:extLst>
              <a:ext uri="{FF2B5EF4-FFF2-40B4-BE49-F238E27FC236}">
                <a16:creationId xmlns:a16="http://schemas.microsoft.com/office/drawing/2014/main" id="{5F68C185-42DC-E728-F4AD-2512126694CC}"/>
              </a:ext>
            </a:extLst>
          </p:cNvPr>
          <p:cNvPicPr>
            <a:picLocks noChangeAspect="1"/>
          </p:cNvPicPr>
          <p:nvPr/>
        </p:nvPicPr>
        <p:blipFill>
          <a:blip r:embed="rId3"/>
          <a:stretch>
            <a:fillRect/>
          </a:stretch>
        </p:blipFill>
        <p:spPr>
          <a:xfrm>
            <a:off x="-794" y="0"/>
            <a:ext cx="24384000" cy="137160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16"/>
          <p:cNvSpPr txBox="1">
            <a:spLocks noGrp="1"/>
          </p:cNvSpPr>
          <p:nvPr>
            <p:ph type="title"/>
          </p:nvPr>
        </p:nvSpPr>
        <p:spPr>
          <a:xfrm>
            <a:off x="1000125" y="873123"/>
            <a:ext cx="13257053" cy="265112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8203C"/>
              </a:buClr>
              <a:buSzPts val="8800"/>
              <a:buFont typeface="Poppins"/>
              <a:buNone/>
            </a:pPr>
            <a:r>
              <a:rPr lang="en-US"/>
              <a:t>Listing Statuses</a:t>
            </a:r>
            <a:endParaRPr/>
          </a:p>
        </p:txBody>
      </p:sp>
      <p:sp>
        <p:nvSpPr>
          <p:cNvPr id="578" name="Google Shape;578;p16"/>
          <p:cNvSpPr txBox="1"/>
          <p:nvPr/>
        </p:nvSpPr>
        <p:spPr>
          <a:xfrm>
            <a:off x="1050471" y="2613547"/>
            <a:ext cx="8895959" cy="584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E4D6E"/>
              </a:buClr>
              <a:buSzPts val="3200"/>
              <a:buFont typeface="Poppins SemiBold"/>
              <a:buNone/>
            </a:pPr>
            <a:r>
              <a:rPr lang="en-US" sz="3200" b="1" i="0" u="none" strike="noStrike" cap="none">
                <a:solidFill>
                  <a:srgbClr val="0E4D6E"/>
                </a:solidFill>
                <a:latin typeface="Poppins SemiBold"/>
                <a:ea typeface="Poppins SemiBold"/>
                <a:cs typeface="Poppins SemiBold"/>
                <a:sym typeface="Poppins SemiBold"/>
              </a:rPr>
              <a:t>Active Statuses</a:t>
            </a:r>
            <a:endParaRPr/>
          </a:p>
        </p:txBody>
      </p:sp>
      <p:sp>
        <p:nvSpPr>
          <p:cNvPr id="579" name="Google Shape;579;p16"/>
          <p:cNvSpPr txBox="1"/>
          <p:nvPr/>
        </p:nvSpPr>
        <p:spPr>
          <a:xfrm>
            <a:off x="1181103" y="4446297"/>
            <a:ext cx="8298801" cy="492440"/>
          </a:xfrm>
          <a:prstGeom prst="rect">
            <a:avLst/>
          </a:prstGeom>
          <a:solidFill>
            <a:srgbClr val="CAAE60"/>
          </a:solidFill>
          <a:ln>
            <a:noFill/>
          </a:ln>
        </p:spPr>
        <p:txBody>
          <a:bodyPr spcFirstLastPara="1" wrap="square" lIns="91425" tIns="45700" rIns="91425" bIns="45700" anchor="t" anchorCtr="1">
            <a:spAutoFit/>
          </a:bodyPr>
          <a:lstStyle/>
          <a:p>
            <a:pPr marL="0" marR="0" lvl="0" indent="0" algn="ctr" rtl="0">
              <a:lnSpc>
                <a:spcPct val="100000"/>
              </a:lnSpc>
              <a:spcBef>
                <a:spcPts val="0"/>
              </a:spcBef>
              <a:spcAft>
                <a:spcPts val="0"/>
              </a:spcAft>
              <a:buClr>
                <a:srgbClr val="0E1F3B"/>
              </a:buClr>
              <a:buSzPts val="2600"/>
              <a:buFont typeface="Poppins SemiBold"/>
              <a:buNone/>
            </a:pPr>
            <a:r>
              <a:rPr lang="en-US" sz="2600" b="1" i="0" u="none" strike="noStrike" cap="none">
                <a:solidFill>
                  <a:srgbClr val="0E1F3B"/>
                </a:solidFill>
                <a:latin typeface="Poppins SemiBold"/>
                <a:ea typeface="Poppins SemiBold"/>
                <a:cs typeface="Poppins SemiBold"/>
                <a:sym typeface="Poppins SemiBold"/>
              </a:rPr>
              <a:t>ACT - Active</a:t>
            </a:r>
            <a:endParaRPr/>
          </a:p>
        </p:txBody>
      </p:sp>
      <p:sp>
        <p:nvSpPr>
          <p:cNvPr id="580" name="Google Shape;580;p16"/>
          <p:cNvSpPr txBox="1"/>
          <p:nvPr/>
        </p:nvSpPr>
        <p:spPr>
          <a:xfrm>
            <a:off x="1105564" y="5356235"/>
            <a:ext cx="8493998" cy="451485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50000"/>
              </a:lnSpc>
              <a:spcBef>
                <a:spcPts val="0"/>
              </a:spcBef>
              <a:spcAft>
                <a:spcPts val="0"/>
              </a:spcAft>
              <a:buClr>
                <a:srgbClr val="000000"/>
              </a:buClr>
              <a:buSzPts val="2100"/>
              <a:buFont typeface="Arial"/>
              <a:buChar char="•"/>
            </a:pPr>
            <a:r>
              <a:rPr lang="en-US" sz="2100" b="1" i="0" u="none" strike="noStrike" cap="none">
                <a:solidFill>
                  <a:srgbClr val="000000"/>
                </a:solidFill>
                <a:latin typeface="Poppins"/>
                <a:ea typeface="Poppins"/>
                <a:cs typeface="Poppins"/>
                <a:sym typeface="Poppins"/>
              </a:rPr>
              <a:t>Must be available for showings.</a:t>
            </a:r>
            <a:endParaRPr sz="2100" b="0" i="0" u="none" strike="noStrike" cap="none">
              <a:solidFill>
                <a:srgbClr val="000000"/>
              </a:solidFill>
              <a:latin typeface="Poppins"/>
              <a:ea typeface="Poppins"/>
              <a:cs typeface="Poppins"/>
              <a:sym typeface="Poppins"/>
            </a:endParaRPr>
          </a:p>
          <a:p>
            <a:pPr marL="342900" marR="0" lvl="0" indent="-342900" algn="l" rtl="0">
              <a:lnSpc>
                <a:spcPct val="100000"/>
              </a:lnSpc>
              <a:spcBef>
                <a:spcPts val="2000"/>
              </a:spcBef>
              <a:spcAft>
                <a:spcPts val="0"/>
              </a:spcAft>
              <a:buClr>
                <a:srgbClr val="000000"/>
              </a:buClr>
              <a:buSzPts val="2100"/>
              <a:buFont typeface="Arial"/>
              <a:buChar char="•"/>
            </a:pPr>
            <a:r>
              <a:rPr lang="en-US" sz="2100" b="0" i="0" u="none" strike="noStrike" cap="none">
                <a:solidFill>
                  <a:srgbClr val="000000"/>
                </a:solidFill>
                <a:latin typeface="Poppins"/>
                <a:ea typeface="Poppins"/>
                <a:cs typeface="Poppins"/>
                <a:sym typeface="Poppins"/>
              </a:rPr>
              <a:t>Will expire on the expiration date entered by the agent.</a:t>
            </a:r>
            <a:endParaRPr sz="2100" b="0" i="0" u="none" strike="noStrike" cap="none">
              <a:solidFill>
                <a:srgbClr val="000000"/>
              </a:solidFill>
              <a:latin typeface="Poppins"/>
              <a:ea typeface="Poppins"/>
              <a:cs typeface="Poppins"/>
              <a:sym typeface="Poppins"/>
            </a:endParaRPr>
          </a:p>
        </p:txBody>
      </p:sp>
      <p:sp>
        <p:nvSpPr>
          <p:cNvPr id="581" name="Google Shape;581;p16"/>
          <p:cNvSpPr txBox="1"/>
          <p:nvPr/>
        </p:nvSpPr>
        <p:spPr>
          <a:xfrm>
            <a:off x="1181103" y="7712269"/>
            <a:ext cx="8298801" cy="492440"/>
          </a:xfrm>
          <a:prstGeom prst="rect">
            <a:avLst/>
          </a:prstGeom>
          <a:solidFill>
            <a:srgbClr val="CAAE60"/>
          </a:solidFill>
          <a:ln>
            <a:noFill/>
          </a:ln>
        </p:spPr>
        <p:txBody>
          <a:bodyPr spcFirstLastPara="1" wrap="square" lIns="91425" tIns="45700" rIns="91425" bIns="45700" anchor="t" anchorCtr="1">
            <a:spAutoFit/>
          </a:bodyPr>
          <a:lstStyle/>
          <a:p>
            <a:pPr marL="0" marR="0" lvl="0" indent="0" algn="ctr" rtl="0">
              <a:lnSpc>
                <a:spcPct val="100000"/>
              </a:lnSpc>
              <a:spcBef>
                <a:spcPts val="0"/>
              </a:spcBef>
              <a:spcAft>
                <a:spcPts val="0"/>
              </a:spcAft>
              <a:buClr>
                <a:srgbClr val="0E1F3B"/>
              </a:buClr>
              <a:buSzPts val="2600"/>
              <a:buFont typeface="Poppins SemiBold"/>
              <a:buNone/>
            </a:pPr>
            <a:r>
              <a:rPr lang="en-US" sz="2600" b="1" i="0" u="none" strike="noStrike" cap="none">
                <a:solidFill>
                  <a:srgbClr val="0E1F3B"/>
                </a:solidFill>
                <a:latin typeface="Poppins SemiBold"/>
                <a:ea typeface="Poppins SemiBold"/>
                <a:cs typeface="Poppins SemiBold"/>
                <a:sym typeface="Poppins SemiBold"/>
              </a:rPr>
              <a:t>AC – Active Contingent</a:t>
            </a:r>
            <a:endParaRPr/>
          </a:p>
        </p:txBody>
      </p:sp>
      <p:sp>
        <p:nvSpPr>
          <p:cNvPr id="582" name="Google Shape;582;p16"/>
          <p:cNvSpPr txBox="1"/>
          <p:nvPr/>
        </p:nvSpPr>
        <p:spPr>
          <a:xfrm>
            <a:off x="1105564" y="8622206"/>
            <a:ext cx="8493998" cy="451485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50000"/>
              </a:lnSpc>
              <a:spcBef>
                <a:spcPts val="0"/>
              </a:spcBef>
              <a:spcAft>
                <a:spcPts val="0"/>
              </a:spcAft>
              <a:buClr>
                <a:srgbClr val="000000"/>
              </a:buClr>
              <a:buSzPts val="2100"/>
              <a:buFont typeface="Arial"/>
              <a:buChar char="•"/>
            </a:pPr>
            <a:r>
              <a:rPr lang="en-US" sz="2100" b="1" i="0" u="none" strike="noStrike" cap="none">
                <a:solidFill>
                  <a:srgbClr val="000000"/>
                </a:solidFill>
                <a:latin typeface="Poppins"/>
                <a:ea typeface="Poppins"/>
                <a:cs typeface="Poppins"/>
                <a:sym typeface="Poppins"/>
              </a:rPr>
              <a:t>Still available for showings.</a:t>
            </a:r>
            <a:endParaRPr sz="2100" b="0" i="0" u="none" strike="noStrike" cap="none">
              <a:solidFill>
                <a:srgbClr val="000000"/>
              </a:solidFill>
              <a:latin typeface="Poppins"/>
              <a:ea typeface="Poppins"/>
              <a:cs typeface="Poppins"/>
              <a:sym typeface="Poppins"/>
            </a:endParaRPr>
          </a:p>
          <a:p>
            <a:pPr marL="342900" marR="0" lvl="0" indent="-342900" algn="l" rtl="0">
              <a:lnSpc>
                <a:spcPct val="100000"/>
              </a:lnSpc>
              <a:spcBef>
                <a:spcPts val="2000"/>
              </a:spcBef>
              <a:spcAft>
                <a:spcPts val="0"/>
              </a:spcAft>
              <a:buClr>
                <a:srgbClr val="000000"/>
              </a:buClr>
              <a:buSzPts val="2100"/>
              <a:buFont typeface="Arial"/>
              <a:buChar char="•"/>
            </a:pPr>
            <a:r>
              <a:rPr lang="en-US" sz="2100" b="0" i="0" u="none" strike="noStrike" cap="none">
                <a:solidFill>
                  <a:srgbClr val="000000"/>
                </a:solidFill>
                <a:latin typeface="Poppins"/>
                <a:ea typeface="Poppins"/>
                <a:cs typeface="Poppins"/>
                <a:sym typeface="Poppins"/>
              </a:rPr>
              <a:t>Seller has accepted an offer but will entertain backup offers.</a:t>
            </a:r>
            <a:endParaRPr/>
          </a:p>
          <a:p>
            <a:pPr marL="342900" marR="0" lvl="0" indent="-342900" algn="l" rtl="0">
              <a:lnSpc>
                <a:spcPct val="100000"/>
              </a:lnSpc>
              <a:spcBef>
                <a:spcPts val="2000"/>
              </a:spcBef>
              <a:spcAft>
                <a:spcPts val="0"/>
              </a:spcAft>
              <a:buClr>
                <a:srgbClr val="000000"/>
              </a:buClr>
              <a:buSzPts val="2100"/>
              <a:buFont typeface="Arial"/>
              <a:buChar char="•"/>
            </a:pPr>
            <a:r>
              <a:rPr lang="en-US" sz="2100" b="0" i="0" u="none" strike="noStrike" cap="none">
                <a:solidFill>
                  <a:srgbClr val="000000"/>
                </a:solidFill>
                <a:latin typeface="Poppins"/>
                <a:ea typeface="Poppins"/>
                <a:cs typeface="Poppins"/>
                <a:sym typeface="Poppins"/>
              </a:rPr>
              <a:t>Will expire on the expiration date entered by the agent.</a:t>
            </a:r>
            <a:endParaRPr sz="2100" b="0" i="0" u="none" strike="noStrike" cap="none">
              <a:solidFill>
                <a:srgbClr val="000000"/>
              </a:solidFill>
              <a:latin typeface="Poppins"/>
              <a:ea typeface="Poppins"/>
              <a:cs typeface="Poppins"/>
              <a:sym typeface="Poppins"/>
            </a:endParaRPr>
          </a:p>
        </p:txBody>
      </p:sp>
      <p:sp>
        <p:nvSpPr>
          <p:cNvPr id="583" name="Google Shape;583;p16"/>
          <p:cNvSpPr txBox="1"/>
          <p:nvPr/>
        </p:nvSpPr>
        <p:spPr>
          <a:xfrm>
            <a:off x="10633447" y="4446297"/>
            <a:ext cx="8298801" cy="492440"/>
          </a:xfrm>
          <a:prstGeom prst="rect">
            <a:avLst/>
          </a:prstGeom>
          <a:solidFill>
            <a:srgbClr val="CAAE60"/>
          </a:solidFill>
          <a:ln>
            <a:noFill/>
          </a:ln>
        </p:spPr>
        <p:txBody>
          <a:bodyPr spcFirstLastPara="1" wrap="square" lIns="91425" tIns="45700" rIns="91425" bIns="45700" anchor="t" anchorCtr="1">
            <a:spAutoFit/>
          </a:bodyPr>
          <a:lstStyle/>
          <a:p>
            <a:pPr marL="0" marR="0" lvl="0" indent="0" algn="ctr" rtl="0">
              <a:lnSpc>
                <a:spcPct val="100000"/>
              </a:lnSpc>
              <a:spcBef>
                <a:spcPts val="0"/>
              </a:spcBef>
              <a:spcAft>
                <a:spcPts val="0"/>
              </a:spcAft>
              <a:buClr>
                <a:srgbClr val="0E1F3B"/>
              </a:buClr>
              <a:buSzPts val="2600"/>
              <a:buFont typeface="Poppins SemiBold"/>
              <a:buNone/>
            </a:pPr>
            <a:r>
              <a:rPr lang="en-US" sz="2600" b="1" i="0" u="none" strike="noStrike" cap="none">
                <a:solidFill>
                  <a:srgbClr val="0E1F3B"/>
                </a:solidFill>
                <a:latin typeface="Poppins SemiBold"/>
                <a:ea typeface="Poppins SemiBold"/>
                <a:cs typeface="Poppins SemiBold"/>
                <a:sym typeface="Poppins SemiBold"/>
              </a:rPr>
              <a:t>AKO – Active Kick Out</a:t>
            </a:r>
            <a:endParaRPr/>
          </a:p>
        </p:txBody>
      </p:sp>
      <p:sp>
        <p:nvSpPr>
          <p:cNvPr id="584" name="Google Shape;584;p16"/>
          <p:cNvSpPr txBox="1"/>
          <p:nvPr/>
        </p:nvSpPr>
        <p:spPr>
          <a:xfrm>
            <a:off x="10557909" y="5356235"/>
            <a:ext cx="8493998" cy="451485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50000"/>
              </a:lnSpc>
              <a:spcBef>
                <a:spcPts val="0"/>
              </a:spcBef>
              <a:spcAft>
                <a:spcPts val="0"/>
              </a:spcAft>
              <a:buClr>
                <a:srgbClr val="000000"/>
              </a:buClr>
              <a:buSzPts val="2100"/>
              <a:buFont typeface="Arial"/>
              <a:buChar char="•"/>
            </a:pPr>
            <a:r>
              <a:rPr lang="en-US" sz="2100" b="1" i="0" u="none" strike="noStrike" cap="none">
                <a:solidFill>
                  <a:srgbClr val="000000"/>
                </a:solidFill>
                <a:latin typeface="Poppins"/>
                <a:ea typeface="Poppins"/>
                <a:cs typeface="Poppins"/>
                <a:sym typeface="Poppins"/>
              </a:rPr>
              <a:t>Still available for showings.</a:t>
            </a:r>
            <a:endParaRPr sz="2100" b="0" i="0" u="none" strike="noStrike" cap="none">
              <a:solidFill>
                <a:srgbClr val="000000"/>
              </a:solidFill>
              <a:latin typeface="Poppins"/>
              <a:ea typeface="Poppins"/>
              <a:cs typeface="Poppins"/>
              <a:sym typeface="Poppins"/>
            </a:endParaRPr>
          </a:p>
          <a:p>
            <a:pPr marL="342900" marR="0" lvl="0" indent="-342900" algn="l" rtl="0">
              <a:lnSpc>
                <a:spcPct val="100000"/>
              </a:lnSpc>
              <a:spcBef>
                <a:spcPts val="2000"/>
              </a:spcBef>
              <a:spcAft>
                <a:spcPts val="0"/>
              </a:spcAft>
              <a:buClr>
                <a:srgbClr val="000000"/>
              </a:buClr>
              <a:buSzPts val="2100"/>
              <a:buFont typeface="Arial"/>
              <a:buChar char="•"/>
            </a:pPr>
            <a:r>
              <a:rPr lang="en-US" sz="2100" b="0" i="0" u="none" strike="noStrike" cap="none">
                <a:solidFill>
                  <a:srgbClr val="000000"/>
                </a:solidFill>
                <a:latin typeface="Poppins"/>
                <a:ea typeface="Poppins"/>
                <a:cs typeface="Poppins"/>
                <a:sym typeface="Poppins"/>
              </a:rPr>
              <a:t>Seller has accepted an offer contingent upon sale of another property by the Buyer.</a:t>
            </a:r>
            <a:endParaRPr/>
          </a:p>
          <a:p>
            <a:pPr marL="342900" marR="0" lvl="0" indent="-342900" algn="l" rtl="0">
              <a:lnSpc>
                <a:spcPct val="100000"/>
              </a:lnSpc>
              <a:spcBef>
                <a:spcPts val="2000"/>
              </a:spcBef>
              <a:spcAft>
                <a:spcPts val="0"/>
              </a:spcAft>
              <a:buClr>
                <a:srgbClr val="000000"/>
              </a:buClr>
              <a:buSzPts val="2100"/>
              <a:buFont typeface="Arial"/>
              <a:buChar char="•"/>
            </a:pPr>
            <a:r>
              <a:rPr lang="en-US" sz="2100" b="0" i="0" u="none" strike="noStrike" cap="none">
                <a:solidFill>
                  <a:srgbClr val="000000"/>
                </a:solidFill>
                <a:latin typeface="Poppins"/>
                <a:ea typeface="Poppins"/>
                <a:cs typeface="Poppins"/>
                <a:sym typeface="Poppins"/>
              </a:rPr>
              <a:t>Will expire on the expiration date entered by the agent.</a:t>
            </a:r>
            <a:endParaRPr sz="2100" b="0" i="0" u="none" strike="noStrike" cap="none">
              <a:solidFill>
                <a:srgbClr val="000000"/>
              </a:solidFill>
              <a:latin typeface="Poppins"/>
              <a:ea typeface="Poppins"/>
              <a:cs typeface="Poppins"/>
              <a:sym typeface="Poppins"/>
            </a:endParaRPr>
          </a:p>
        </p:txBody>
      </p:sp>
      <p:sp>
        <p:nvSpPr>
          <p:cNvPr id="585" name="Google Shape;585;p16"/>
          <p:cNvSpPr txBox="1"/>
          <p:nvPr/>
        </p:nvSpPr>
        <p:spPr>
          <a:xfrm>
            <a:off x="10633447" y="7712269"/>
            <a:ext cx="8298801" cy="492440"/>
          </a:xfrm>
          <a:prstGeom prst="rect">
            <a:avLst/>
          </a:prstGeom>
          <a:solidFill>
            <a:srgbClr val="CAAE60"/>
          </a:solidFill>
          <a:ln>
            <a:noFill/>
          </a:ln>
        </p:spPr>
        <p:txBody>
          <a:bodyPr spcFirstLastPara="1" wrap="square" lIns="91425" tIns="45700" rIns="91425" bIns="45700" anchor="t" anchorCtr="1">
            <a:spAutoFit/>
          </a:bodyPr>
          <a:lstStyle/>
          <a:p>
            <a:pPr marL="0" marR="0" lvl="0" indent="0" algn="ctr" rtl="0">
              <a:lnSpc>
                <a:spcPct val="100000"/>
              </a:lnSpc>
              <a:spcBef>
                <a:spcPts val="0"/>
              </a:spcBef>
              <a:spcAft>
                <a:spcPts val="0"/>
              </a:spcAft>
              <a:buClr>
                <a:srgbClr val="0E1F3B"/>
              </a:buClr>
              <a:buSzPts val="2600"/>
              <a:buFont typeface="Poppins SemiBold"/>
              <a:buNone/>
            </a:pPr>
            <a:r>
              <a:rPr lang="en-US" sz="2600" b="1" i="0" u="none" strike="noStrike" cap="none">
                <a:solidFill>
                  <a:srgbClr val="0E1F3B"/>
                </a:solidFill>
                <a:latin typeface="Poppins SemiBold"/>
                <a:ea typeface="Poppins SemiBold"/>
                <a:cs typeface="Poppins SemiBold"/>
                <a:sym typeface="Poppins SemiBold"/>
              </a:rPr>
              <a:t>AOC – Active Option Contract</a:t>
            </a:r>
            <a:endParaRPr/>
          </a:p>
        </p:txBody>
      </p:sp>
      <p:sp>
        <p:nvSpPr>
          <p:cNvPr id="586" name="Google Shape;586;p16"/>
          <p:cNvSpPr txBox="1"/>
          <p:nvPr/>
        </p:nvSpPr>
        <p:spPr>
          <a:xfrm>
            <a:off x="10557909" y="8622206"/>
            <a:ext cx="8493998" cy="451485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50000"/>
              </a:lnSpc>
              <a:spcBef>
                <a:spcPts val="0"/>
              </a:spcBef>
              <a:spcAft>
                <a:spcPts val="0"/>
              </a:spcAft>
              <a:buClr>
                <a:srgbClr val="000000"/>
              </a:buClr>
              <a:buSzPts val="2100"/>
              <a:buFont typeface="Arial"/>
              <a:buChar char="•"/>
            </a:pPr>
            <a:r>
              <a:rPr lang="en-US" sz="2100" b="1" i="0" u="none" strike="noStrike" cap="none">
                <a:solidFill>
                  <a:srgbClr val="000000"/>
                </a:solidFill>
                <a:latin typeface="Poppins"/>
                <a:ea typeface="Poppins"/>
                <a:cs typeface="Poppins"/>
                <a:sym typeface="Poppins"/>
              </a:rPr>
              <a:t>Still available for showings.</a:t>
            </a:r>
            <a:endParaRPr sz="2100" b="0" i="0" u="none" strike="noStrike" cap="none">
              <a:solidFill>
                <a:srgbClr val="000000"/>
              </a:solidFill>
              <a:latin typeface="Poppins"/>
              <a:ea typeface="Poppins"/>
              <a:cs typeface="Poppins"/>
              <a:sym typeface="Poppins"/>
            </a:endParaRPr>
          </a:p>
          <a:p>
            <a:pPr marL="342900" marR="0" lvl="0" indent="-342900" algn="l" rtl="0">
              <a:lnSpc>
                <a:spcPct val="100000"/>
              </a:lnSpc>
              <a:spcBef>
                <a:spcPts val="2000"/>
              </a:spcBef>
              <a:spcAft>
                <a:spcPts val="0"/>
              </a:spcAft>
              <a:buClr>
                <a:srgbClr val="000000"/>
              </a:buClr>
              <a:buSzPts val="2100"/>
              <a:buFont typeface="Arial"/>
              <a:buChar char="•"/>
            </a:pPr>
            <a:r>
              <a:rPr lang="en-US" sz="2100" b="0" i="0" u="none" strike="noStrike" cap="none">
                <a:solidFill>
                  <a:srgbClr val="000000"/>
                </a:solidFill>
                <a:latin typeface="Poppins"/>
                <a:ea typeface="Poppins"/>
                <a:cs typeface="Poppins"/>
                <a:sym typeface="Poppins"/>
              </a:rPr>
              <a:t>Seller has accepted an offer but Buyer is exercising the option period from the sales contract.</a:t>
            </a:r>
            <a:endParaRPr/>
          </a:p>
          <a:p>
            <a:pPr marL="342900" marR="0" lvl="0" indent="-342900" algn="l" rtl="0">
              <a:lnSpc>
                <a:spcPct val="100000"/>
              </a:lnSpc>
              <a:spcBef>
                <a:spcPts val="2000"/>
              </a:spcBef>
              <a:spcAft>
                <a:spcPts val="0"/>
              </a:spcAft>
              <a:buClr>
                <a:srgbClr val="000000"/>
              </a:buClr>
              <a:buSzPts val="2100"/>
              <a:buFont typeface="Arial"/>
              <a:buChar char="•"/>
            </a:pPr>
            <a:r>
              <a:rPr lang="en-US" sz="2100" b="0" i="0" u="none" strike="noStrike" cap="none">
                <a:solidFill>
                  <a:srgbClr val="000000"/>
                </a:solidFill>
                <a:latin typeface="Poppins"/>
                <a:ea typeface="Poppins"/>
                <a:cs typeface="Poppins"/>
                <a:sym typeface="Poppins"/>
              </a:rPr>
              <a:t>Will expire on the expiration date entered by the agent.</a:t>
            </a:r>
            <a:endParaRPr sz="2100" b="0" i="0" u="none" strike="noStrike" cap="none">
              <a:solidFill>
                <a:srgbClr val="000000"/>
              </a:solidFill>
              <a:latin typeface="Poppins"/>
              <a:ea typeface="Poppins"/>
              <a:cs typeface="Poppins"/>
              <a:sym typeface="Poppins"/>
            </a:endParaRPr>
          </a:p>
        </p:txBody>
      </p:sp>
      <p:pic>
        <p:nvPicPr>
          <p:cNvPr id="587" name="Google Shape;587;p16"/>
          <p:cNvPicPr preferRelativeResize="0"/>
          <p:nvPr/>
        </p:nvPicPr>
        <p:blipFill rotWithShape="1">
          <a:blip r:embed="rId3">
            <a:alphaModFix/>
          </a:blip>
          <a:srcRect/>
          <a:stretch/>
        </p:blipFill>
        <p:spPr>
          <a:xfrm>
            <a:off x="20685648" y="10338316"/>
            <a:ext cx="2479148" cy="307910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17"/>
          <p:cNvSpPr txBox="1">
            <a:spLocks noGrp="1"/>
          </p:cNvSpPr>
          <p:nvPr>
            <p:ph type="title"/>
          </p:nvPr>
        </p:nvSpPr>
        <p:spPr>
          <a:xfrm>
            <a:off x="1000125" y="873123"/>
            <a:ext cx="13257053" cy="265112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8203C"/>
              </a:buClr>
              <a:buSzPts val="8800"/>
              <a:buFont typeface="Poppins"/>
              <a:buNone/>
            </a:pPr>
            <a:r>
              <a:rPr lang="en-US"/>
              <a:t>Listing Statuses</a:t>
            </a:r>
            <a:endParaRPr/>
          </a:p>
        </p:txBody>
      </p:sp>
      <p:sp>
        <p:nvSpPr>
          <p:cNvPr id="593" name="Google Shape;593;p17"/>
          <p:cNvSpPr txBox="1"/>
          <p:nvPr/>
        </p:nvSpPr>
        <p:spPr>
          <a:xfrm>
            <a:off x="1050471" y="2613547"/>
            <a:ext cx="8895959" cy="584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E4D6E"/>
              </a:buClr>
              <a:buSzPts val="3200"/>
              <a:buFont typeface="Poppins SemiBold"/>
              <a:buNone/>
            </a:pPr>
            <a:r>
              <a:rPr lang="en-US" sz="3200" b="1" i="0" u="none" strike="noStrike" cap="none">
                <a:solidFill>
                  <a:srgbClr val="0E4D6E"/>
                </a:solidFill>
                <a:latin typeface="Poppins SemiBold"/>
                <a:ea typeface="Poppins SemiBold"/>
                <a:cs typeface="Poppins SemiBold"/>
                <a:sym typeface="Poppins SemiBold"/>
              </a:rPr>
              <a:t>Final Statuses</a:t>
            </a:r>
            <a:endParaRPr/>
          </a:p>
        </p:txBody>
      </p:sp>
      <p:sp>
        <p:nvSpPr>
          <p:cNvPr id="594" name="Google Shape;594;p17"/>
          <p:cNvSpPr txBox="1"/>
          <p:nvPr/>
        </p:nvSpPr>
        <p:spPr>
          <a:xfrm>
            <a:off x="1181103" y="3587877"/>
            <a:ext cx="8298801" cy="492440"/>
          </a:xfrm>
          <a:prstGeom prst="rect">
            <a:avLst/>
          </a:prstGeom>
          <a:solidFill>
            <a:srgbClr val="CAAE60"/>
          </a:solidFill>
          <a:ln>
            <a:noFill/>
          </a:ln>
        </p:spPr>
        <p:txBody>
          <a:bodyPr spcFirstLastPara="1" wrap="square" lIns="91425" tIns="45700" rIns="91425" bIns="45700" anchor="t" anchorCtr="1">
            <a:spAutoFit/>
          </a:bodyPr>
          <a:lstStyle/>
          <a:p>
            <a:pPr marL="0" marR="0" lvl="0" indent="0" algn="ctr" rtl="0">
              <a:lnSpc>
                <a:spcPct val="100000"/>
              </a:lnSpc>
              <a:spcBef>
                <a:spcPts val="0"/>
              </a:spcBef>
              <a:spcAft>
                <a:spcPts val="0"/>
              </a:spcAft>
              <a:buClr>
                <a:srgbClr val="0E1F3B"/>
              </a:buClr>
              <a:buSzPts val="2600"/>
              <a:buFont typeface="Poppins SemiBold"/>
              <a:buNone/>
            </a:pPr>
            <a:r>
              <a:rPr lang="en-US" sz="2600" b="1" i="0" u="none" strike="noStrike" cap="none">
                <a:solidFill>
                  <a:srgbClr val="0E1F3B"/>
                </a:solidFill>
                <a:latin typeface="Poppins SemiBold"/>
                <a:ea typeface="Poppins SemiBold"/>
                <a:cs typeface="Poppins SemiBold"/>
                <a:sym typeface="Poppins SemiBold"/>
              </a:rPr>
              <a:t>PND - Pending</a:t>
            </a:r>
            <a:endParaRPr/>
          </a:p>
        </p:txBody>
      </p:sp>
      <p:sp>
        <p:nvSpPr>
          <p:cNvPr id="595" name="Google Shape;595;p17"/>
          <p:cNvSpPr txBox="1"/>
          <p:nvPr/>
        </p:nvSpPr>
        <p:spPr>
          <a:xfrm>
            <a:off x="1105564" y="4311203"/>
            <a:ext cx="8493998" cy="451485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50000"/>
              </a:lnSpc>
              <a:spcBef>
                <a:spcPts val="0"/>
              </a:spcBef>
              <a:spcAft>
                <a:spcPts val="0"/>
              </a:spcAft>
              <a:buClr>
                <a:srgbClr val="000000"/>
              </a:buClr>
              <a:buSzPts val="2100"/>
              <a:buFont typeface="Arial"/>
              <a:buChar char="•"/>
            </a:pPr>
            <a:r>
              <a:rPr lang="en-US" sz="2100" b="1" i="0" u="none" strike="noStrike" cap="none">
                <a:solidFill>
                  <a:srgbClr val="000000"/>
                </a:solidFill>
                <a:latin typeface="Poppins"/>
                <a:ea typeface="Poppins"/>
                <a:cs typeface="Poppins"/>
                <a:sym typeface="Poppins"/>
              </a:rPr>
              <a:t>Property has an offer with no contingencies, Kick Outs, or options.</a:t>
            </a:r>
            <a:endParaRPr sz="2100" b="0" i="0" u="none" strike="noStrike" cap="none">
              <a:solidFill>
                <a:srgbClr val="000000"/>
              </a:solidFill>
              <a:latin typeface="Poppins"/>
              <a:ea typeface="Poppins"/>
              <a:cs typeface="Poppins"/>
              <a:sym typeface="Poppins"/>
            </a:endParaRPr>
          </a:p>
          <a:p>
            <a:pPr marL="342900" marR="0" lvl="0" indent="-342900" algn="l" rtl="0">
              <a:lnSpc>
                <a:spcPct val="100000"/>
              </a:lnSpc>
              <a:spcBef>
                <a:spcPts val="2000"/>
              </a:spcBef>
              <a:spcAft>
                <a:spcPts val="0"/>
              </a:spcAft>
              <a:buClr>
                <a:srgbClr val="000000"/>
              </a:buClr>
              <a:buSzPts val="2100"/>
              <a:buFont typeface="Arial"/>
              <a:buChar char="•"/>
            </a:pPr>
            <a:r>
              <a:rPr lang="en-US" sz="2100" b="0" i="0" u="none" strike="noStrike" cap="none">
                <a:solidFill>
                  <a:srgbClr val="000000"/>
                </a:solidFill>
                <a:latin typeface="Poppins"/>
                <a:ea typeface="Poppins"/>
                <a:cs typeface="Poppins"/>
                <a:sym typeface="Poppins"/>
              </a:rPr>
              <a:t>Does not expire.</a:t>
            </a:r>
            <a:endParaRPr sz="2100" b="0" i="0" u="none" strike="noStrike" cap="none">
              <a:solidFill>
                <a:srgbClr val="000000"/>
              </a:solidFill>
              <a:latin typeface="Poppins"/>
              <a:ea typeface="Poppins"/>
              <a:cs typeface="Poppins"/>
              <a:sym typeface="Poppins"/>
            </a:endParaRPr>
          </a:p>
        </p:txBody>
      </p:sp>
      <p:sp>
        <p:nvSpPr>
          <p:cNvPr id="596" name="Google Shape;596;p17"/>
          <p:cNvSpPr txBox="1"/>
          <p:nvPr/>
        </p:nvSpPr>
        <p:spPr>
          <a:xfrm>
            <a:off x="1181103" y="6185687"/>
            <a:ext cx="8298801" cy="492440"/>
          </a:xfrm>
          <a:prstGeom prst="rect">
            <a:avLst/>
          </a:prstGeom>
          <a:solidFill>
            <a:srgbClr val="CAAE60"/>
          </a:solidFill>
          <a:ln>
            <a:noFill/>
          </a:ln>
        </p:spPr>
        <p:txBody>
          <a:bodyPr spcFirstLastPara="1" wrap="square" lIns="91425" tIns="45700" rIns="91425" bIns="45700" anchor="t" anchorCtr="1">
            <a:spAutoFit/>
          </a:bodyPr>
          <a:lstStyle/>
          <a:p>
            <a:pPr marL="0" marR="0" lvl="0" indent="0" algn="ctr" rtl="0">
              <a:lnSpc>
                <a:spcPct val="100000"/>
              </a:lnSpc>
              <a:spcBef>
                <a:spcPts val="0"/>
              </a:spcBef>
              <a:spcAft>
                <a:spcPts val="0"/>
              </a:spcAft>
              <a:buClr>
                <a:srgbClr val="0E1F3B"/>
              </a:buClr>
              <a:buSzPts val="2600"/>
              <a:buFont typeface="Poppins SemiBold"/>
              <a:buNone/>
            </a:pPr>
            <a:r>
              <a:rPr lang="en-US" sz="2600" b="1" i="0" u="none" strike="noStrike" cap="none">
                <a:solidFill>
                  <a:srgbClr val="0E1F3B"/>
                </a:solidFill>
                <a:latin typeface="Poppins SemiBold"/>
                <a:ea typeface="Poppins SemiBold"/>
                <a:cs typeface="Poppins SemiBold"/>
                <a:sym typeface="Poppins SemiBold"/>
              </a:rPr>
              <a:t>WTH - Withdrawn</a:t>
            </a:r>
            <a:endParaRPr/>
          </a:p>
        </p:txBody>
      </p:sp>
      <p:sp>
        <p:nvSpPr>
          <p:cNvPr id="597" name="Google Shape;597;p17"/>
          <p:cNvSpPr txBox="1"/>
          <p:nvPr/>
        </p:nvSpPr>
        <p:spPr>
          <a:xfrm>
            <a:off x="1105564" y="6909005"/>
            <a:ext cx="8493998" cy="451485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50000"/>
              </a:lnSpc>
              <a:spcBef>
                <a:spcPts val="0"/>
              </a:spcBef>
              <a:spcAft>
                <a:spcPts val="0"/>
              </a:spcAft>
              <a:buClr>
                <a:srgbClr val="000000"/>
              </a:buClr>
              <a:buSzPts val="2100"/>
              <a:buFont typeface="Arial"/>
              <a:buChar char="•"/>
            </a:pPr>
            <a:r>
              <a:rPr lang="en-US" sz="2100" b="1" i="0" u="none" strike="noStrike" cap="none">
                <a:solidFill>
                  <a:srgbClr val="000000"/>
                </a:solidFill>
                <a:latin typeface="Poppins"/>
                <a:ea typeface="Poppins"/>
                <a:cs typeface="Poppins"/>
                <a:sym typeface="Poppins"/>
              </a:rPr>
              <a:t>No longer available for showings.</a:t>
            </a:r>
            <a:endParaRPr sz="2100" b="0" i="0" u="none" strike="noStrike" cap="none">
              <a:solidFill>
                <a:srgbClr val="000000"/>
              </a:solidFill>
              <a:latin typeface="Poppins"/>
              <a:ea typeface="Poppins"/>
              <a:cs typeface="Poppins"/>
              <a:sym typeface="Poppins"/>
            </a:endParaRPr>
          </a:p>
          <a:p>
            <a:pPr marL="342900" marR="0" lvl="0" indent="-342900" algn="l" rtl="0">
              <a:lnSpc>
                <a:spcPct val="100000"/>
              </a:lnSpc>
              <a:spcBef>
                <a:spcPts val="2000"/>
              </a:spcBef>
              <a:spcAft>
                <a:spcPts val="0"/>
              </a:spcAft>
              <a:buClr>
                <a:srgbClr val="000000"/>
              </a:buClr>
              <a:buSzPts val="2100"/>
              <a:buFont typeface="Arial"/>
              <a:buChar char="•"/>
            </a:pPr>
            <a:r>
              <a:rPr lang="en-US" sz="2100" b="0" i="0" u="none" strike="noStrike" cap="none">
                <a:solidFill>
                  <a:srgbClr val="000000"/>
                </a:solidFill>
                <a:latin typeface="Poppins"/>
                <a:ea typeface="Poppins"/>
                <a:cs typeface="Poppins"/>
                <a:sym typeface="Poppins"/>
              </a:rPr>
              <a:t>Cannot be relisted with another broker. Will expire on the original expiration date entered by agent.</a:t>
            </a:r>
            <a:endParaRPr sz="2100" b="0" i="0" u="none" strike="noStrike" cap="none">
              <a:solidFill>
                <a:srgbClr val="000000"/>
              </a:solidFill>
              <a:latin typeface="Poppins"/>
              <a:ea typeface="Poppins"/>
              <a:cs typeface="Poppins"/>
              <a:sym typeface="Poppins"/>
            </a:endParaRPr>
          </a:p>
        </p:txBody>
      </p:sp>
      <p:sp>
        <p:nvSpPr>
          <p:cNvPr id="598" name="Google Shape;598;p17"/>
          <p:cNvSpPr txBox="1"/>
          <p:nvPr/>
        </p:nvSpPr>
        <p:spPr>
          <a:xfrm>
            <a:off x="1126010" y="8783488"/>
            <a:ext cx="8298801" cy="492440"/>
          </a:xfrm>
          <a:prstGeom prst="rect">
            <a:avLst/>
          </a:prstGeom>
          <a:solidFill>
            <a:srgbClr val="CAAE60"/>
          </a:solidFill>
          <a:ln>
            <a:noFill/>
          </a:ln>
        </p:spPr>
        <p:txBody>
          <a:bodyPr spcFirstLastPara="1" wrap="square" lIns="91425" tIns="45700" rIns="91425" bIns="45700" anchor="t" anchorCtr="1">
            <a:spAutoFit/>
          </a:bodyPr>
          <a:lstStyle/>
          <a:p>
            <a:pPr marL="0" marR="0" lvl="0" indent="0" algn="ctr" rtl="0">
              <a:lnSpc>
                <a:spcPct val="100000"/>
              </a:lnSpc>
              <a:spcBef>
                <a:spcPts val="0"/>
              </a:spcBef>
              <a:spcAft>
                <a:spcPts val="0"/>
              </a:spcAft>
              <a:buClr>
                <a:srgbClr val="0E1F3B"/>
              </a:buClr>
              <a:buSzPts val="2600"/>
              <a:buFont typeface="Poppins SemiBold"/>
              <a:buNone/>
            </a:pPr>
            <a:r>
              <a:rPr lang="en-US" sz="2600" b="1" i="0" u="none" strike="noStrike" cap="none">
                <a:solidFill>
                  <a:srgbClr val="0E1F3B"/>
                </a:solidFill>
                <a:latin typeface="Poppins SemiBold"/>
                <a:ea typeface="Poppins SemiBold"/>
                <a:cs typeface="Poppins SemiBold"/>
                <a:sym typeface="Poppins SemiBold"/>
              </a:rPr>
              <a:t>CAN - Cancelled</a:t>
            </a:r>
            <a:endParaRPr/>
          </a:p>
        </p:txBody>
      </p:sp>
      <p:sp>
        <p:nvSpPr>
          <p:cNvPr id="599" name="Google Shape;599;p17"/>
          <p:cNvSpPr txBox="1"/>
          <p:nvPr/>
        </p:nvSpPr>
        <p:spPr>
          <a:xfrm>
            <a:off x="1050471" y="9506815"/>
            <a:ext cx="8493998" cy="451485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50000"/>
              </a:lnSpc>
              <a:spcBef>
                <a:spcPts val="0"/>
              </a:spcBef>
              <a:spcAft>
                <a:spcPts val="0"/>
              </a:spcAft>
              <a:buClr>
                <a:srgbClr val="000000"/>
              </a:buClr>
              <a:buSzPts val="2100"/>
              <a:buFont typeface="Arial"/>
              <a:buChar char="•"/>
            </a:pPr>
            <a:r>
              <a:rPr lang="en-US" sz="2100" b="1" i="0" u="none" strike="noStrike" cap="none">
                <a:solidFill>
                  <a:srgbClr val="000000"/>
                </a:solidFill>
                <a:latin typeface="Poppins"/>
                <a:ea typeface="Poppins"/>
                <a:cs typeface="Poppins"/>
                <a:sym typeface="Poppins"/>
              </a:rPr>
              <a:t>No longer available for showings.</a:t>
            </a:r>
            <a:endParaRPr sz="2100" b="0" i="0" u="none" strike="noStrike" cap="none">
              <a:solidFill>
                <a:srgbClr val="000000"/>
              </a:solidFill>
              <a:latin typeface="Poppins"/>
              <a:ea typeface="Poppins"/>
              <a:cs typeface="Poppins"/>
              <a:sym typeface="Poppins"/>
            </a:endParaRPr>
          </a:p>
          <a:p>
            <a:pPr marL="342900" marR="0" lvl="0" indent="-342900" algn="l" rtl="0">
              <a:lnSpc>
                <a:spcPct val="100000"/>
              </a:lnSpc>
              <a:spcBef>
                <a:spcPts val="2000"/>
              </a:spcBef>
              <a:spcAft>
                <a:spcPts val="0"/>
              </a:spcAft>
              <a:buClr>
                <a:srgbClr val="000000"/>
              </a:buClr>
              <a:buSzPts val="2100"/>
              <a:buFont typeface="Arial"/>
              <a:buChar char="•"/>
            </a:pPr>
            <a:r>
              <a:rPr lang="en-US" sz="2100" b="0" i="0" u="none" strike="noStrike" cap="none">
                <a:solidFill>
                  <a:srgbClr val="000000"/>
                </a:solidFill>
                <a:latin typeface="Poppins"/>
                <a:ea typeface="Poppins"/>
                <a:cs typeface="Poppins"/>
                <a:sym typeface="Poppins"/>
              </a:rPr>
              <a:t>Seller is free to relist with another broker.</a:t>
            </a:r>
            <a:endParaRPr sz="2100" b="0" i="0" u="none" strike="noStrike" cap="none">
              <a:solidFill>
                <a:srgbClr val="000000"/>
              </a:solidFill>
              <a:latin typeface="Poppins"/>
              <a:ea typeface="Poppins"/>
              <a:cs typeface="Poppins"/>
              <a:sym typeface="Poppins"/>
            </a:endParaRPr>
          </a:p>
        </p:txBody>
      </p:sp>
      <p:sp>
        <p:nvSpPr>
          <p:cNvPr id="600" name="Google Shape;600;p17"/>
          <p:cNvSpPr txBox="1"/>
          <p:nvPr/>
        </p:nvSpPr>
        <p:spPr>
          <a:xfrm>
            <a:off x="10753115" y="3587877"/>
            <a:ext cx="8298801" cy="492440"/>
          </a:xfrm>
          <a:prstGeom prst="rect">
            <a:avLst/>
          </a:prstGeom>
          <a:solidFill>
            <a:srgbClr val="CAAE60"/>
          </a:solidFill>
          <a:ln>
            <a:noFill/>
          </a:ln>
        </p:spPr>
        <p:txBody>
          <a:bodyPr spcFirstLastPara="1" wrap="square" lIns="91425" tIns="45700" rIns="91425" bIns="45700" anchor="t" anchorCtr="1">
            <a:spAutoFit/>
          </a:bodyPr>
          <a:lstStyle/>
          <a:p>
            <a:pPr marL="0" marR="0" lvl="0" indent="0" algn="ctr" rtl="0">
              <a:lnSpc>
                <a:spcPct val="100000"/>
              </a:lnSpc>
              <a:spcBef>
                <a:spcPts val="0"/>
              </a:spcBef>
              <a:spcAft>
                <a:spcPts val="0"/>
              </a:spcAft>
              <a:buClr>
                <a:srgbClr val="0E1F3B"/>
              </a:buClr>
              <a:buSzPts val="2600"/>
              <a:buFont typeface="Poppins SemiBold"/>
              <a:buNone/>
            </a:pPr>
            <a:r>
              <a:rPr lang="en-US" sz="2600" b="1" i="0" u="none" strike="noStrike" cap="none">
                <a:solidFill>
                  <a:srgbClr val="0E1F3B"/>
                </a:solidFill>
                <a:latin typeface="Poppins SemiBold"/>
                <a:ea typeface="Poppins SemiBold"/>
                <a:cs typeface="Poppins SemiBold"/>
                <a:sym typeface="Poppins SemiBold"/>
              </a:rPr>
              <a:t>H - Hold</a:t>
            </a:r>
            <a:endParaRPr/>
          </a:p>
        </p:txBody>
      </p:sp>
      <p:sp>
        <p:nvSpPr>
          <p:cNvPr id="601" name="Google Shape;601;p17"/>
          <p:cNvSpPr txBox="1"/>
          <p:nvPr/>
        </p:nvSpPr>
        <p:spPr>
          <a:xfrm>
            <a:off x="10677576" y="4311203"/>
            <a:ext cx="8493998" cy="451485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50000"/>
              </a:lnSpc>
              <a:spcBef>
                <a:spcPts val="0"/>
              </a:spcBef>
              <a:spcAft>
                <a:spcPts val="0"/>
              </a:spcAft>
              <a:buClr>
                <a:srgbClr val="000000"/>
              </a:buClr>
              <a:buSzPts val="2100"/>
              <a:buFont typeface="Arial"/>
              <a:buChar char="•"/>
            </a:pPr>
            <a:r>
              <a:rPr lang="en-US" sz="2100" b="1" i="0" u="none" strike="noStrike" cap="none">
                <a:solidFill>
                  <a:srgbClr val="000000"/>
                </a:solidFill>
                <a:latin typeface="Poppins"/>
                <a:ea typeface="Poppins"/>
                <a:cs typeface="Poppins"/>
                <a:sym typeface="Poppins"/>
              </a:rPr>
              <a:t>Property is temporarily unavailable for showings.</a:t>
            </a:r>
            <a:endParaRPr sz="2100" b="0" i="0" u="none" strike="noStrike" cap="none">
              <a:solidFill>
                <a:srgbClr val="000000"/>
              </a:solidFill>
              <a:latin typeface="Poppins"/>
              <a:ea typeface="Poppins"/>
              <a:cs typeface="Poppins"/>
              <a:sym typeface="Poppins"/>
            </a:endParaRPr>
          </a:p>
          <a:p>
            <a:pPr marL="342900" marR="0" lvl="0" indent="-342900" algn="l" rtl="0">
              <a:lnSpc>
                <a:spcPct val="100000"/>
              </a:lnSpc>
              <a:spcBef>
                <a:spcPts val="2000"/>
              </a:spcBef>
              <a:spcAft>
                <a:spcPts val="0"/>
              </a:spcAft>
              <a:buClr>
                <a:srgbClr val="000000"/>
              </a:buClr>
              <a:buSzPts val="2100"/>
              <a:buFont typeface="Arial"/>
              <a:buChar char="•"/>
            </a:pPr>
            <a:r>
              <a:rPr lang="en-US" sz="2100" b="0" i="0" u="none" strike="noStrike" cap="none">
                <a:solidFill>
                  <a:srgbClr val="000000"/>
                </a:solidFill>
                <a:latin typeface="Poppins"/>
                <a:ea typeface="Poppins"/>
                <a:cs typeface="Poppins"/>
                <a:sym typeface="Poppins"/>
              </a:rPr>
              <a:t>Listing agreement still in place and will expire on original expiration date entered by agent.</a:t>
            </a:r>
            <a:endParaRPr/>
          </a:p>
          <a:p>
            <a:pPr marL="0" marR="0" lvl="0" indent="0" algn="l" rtl="0">
              <a:lnSpc>
                <a:spcPct val="100000"/>
              </a:lnSpc>
              <a:spcBef>
                <a:spcPts val="2000"/>
              </a:spcBef>
              <a:spcAft>
                <a:spcPts val="0"/>
              </a:spcAft>
              <a:buClr>
                <a:srgbClr val="000000"/>
              </a:buClr>
              <a:buSzPts val="2100"/>
              <a:buFont typeface="Poppins"/>
              <a:buNone/>
            </a:pPr>
            <a:r>
              <a:rPr lang="en-US" sz="2100" b="0" i="0" u="none" strike="noStrike" cap="none">
                <a:solidFill>
                  <a:srgbClr val="000000"/>
                </a:solidFill>
                <a:latin typeface="Poppins"/>
                <a:ea typeface="Poppins"/>
                <a:cs typeface="Poppins"/>
                <a:sym typeface="Poppins"/>
              </a:rPr>
              <a:t>.</a:t>
            </a:r>
            <a:endParaRPr sz="2100" b="0" i="0" u="none" strike="noStrike" cap="none">
              <a:solidFill>
                <a:srgbClr val="000000"/>
              </a:solidFill>
              <a:latin typeface="Poppins"/>
              <a:ea typeface="Poppins"/>
              <a:cs typeface="Poppins"/>
              <a:sym typeface="Poppins"/>
            </a:endParaRPr>
          </a:p>
        </p:txBody>
      </p:sp>
      <p:sp>
        <p:nvSpPr>
          <p:cNvPr id="602" name="Google Shape;602;p17"/>
          <p:cNvSpPr txBox="1"/>
          <p:nvPr/>
        </p:nvSpPr>
        <p:spPr>
          <a:xfrm>
            <a:off x="10753115" y="6185687"/>
            <a:ext cx="8298801" cy="492440"/>
          </a:xfrm>
          <a:prstGeom prst="rect">
            <a:avLst/>
          </a:prstGeom>
          <a:solidFill>
            <a:srgbClr val="CAAE60"/>
          </a:solidFill>
          <a:ln>
            <a:noFill/>
          </a:ln>
        </p:spPr>
        <p:txBody>
          <a:bodyPr spcFirstLastPara="1" wrap="square" lIns="91425" tIns="45700" rIns="91425" bIns="45700" anchor="t" anchorCtr="1">
            <a:spAutoFit/>
          </a:bodyPr>
          <a:lstStyle/>
          <a:p>
            <a:pPr marL="0" marR="0" lvl="0" indent="0" algn="ctr" rtl="0">
              <a:lnSpc>
                <a:spcPct val="100000"/>
              </a:lnSpc>
              <a:spcBef>
                <a:spcPts val="0"/>
              </a:spcBef>
              <a:spcAft>
                <a:spcPts val="0"/>
              </a:spcAft>
              <a:buClr>
                <a:srgbClr val="0E1F3B"/>
              </a:buClr>
              <a:buSzPts val="2600"/>
              <a:buFont typeface="Poppins SemiBold"/>
              <a:buNone/>
            </a:pPr>
            <a:r>
              <a:rPr lang="en-US" sz="2600" b="1" i="0" u="none" strike="noStrike" cap="none">
                <a:solidFill>
                  <a:srgbClr val="0E1F3B"/>
                </a:solidFill>
                <a:latin typeface="Poppins SemiBold"/>
                <a:ea typeface="Poppins SemiBold"/>
                <a:cs typeface="Poppins SemiBold"/>
                <a:sym typeface="Poppins SemiBold"/>
              </a:rPr>
              <a:t>EXP - Expired</a:t>
            </a:r>
            <a:endParaRPr/>
          </a:p>
        </p:txBody>
      </p:sp>
      <p:sp>
        <p:nvSpPr>
          <p:cNvPr id="603" name="Google Shape;603;p17"/>
          <p:cNvSpPr txBox="1"/>
          <p:nvPr/>
        </p:nvSpPr>
        <p:spPr>
          <a:xfrm>
            <a:off x="10677576" y="6909005"/>
            <a:ext cx="8493998" cy="451485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50000"/>
              </a:lnSpc>
              <a:spcBef>
                <a:spcPts val="0"/>
              </a:spcBef>
              <a:spcAft>
                <a:spcPts val="0"/>
              </a:spcAft>
              <a:buClr>
                <a:srgbClr val="000000"/>
              </a:buClr>
              <a:buSzPts val="2100"/>
              <a:buFont typeface="Arial"/>
              <a:buChar char="•"/>
            </a:pPr>
            <a:r>
              <a:rPr lang="en-US" sz="2100" b="1" i="0" u="none" strike="noStrike" cap="none">
                <a:solidFill>
                  <a:srgbClr val="000000"/>
                </a:solidFill>
                <a:latin typeface="Poppins"/>
                <a:ea typeface="Poppins"/>
                <a:cs typeface="Poppins"/>
                <a:sym typeface="Poppins"/>
              </a:rPr>
              <a:t>Listing Has Expired.</a:t>
            </a:r>
            <a:endParaRPr sz="2100" b="0" i="0" u="none" strike="noStrike" cap="none">
              <a:solidFill>
                <a:srgbClr val="000000"/>
              </a:solidFill>
              <a:latin typeface="Poppins"/>
              <a:ea typeface="Poppins"/>
              <a:cs typeface="Poppins"/>
              <a:sym typeface="Poppins"/>
            </a:endParaRPr>
          </a:p>
        </p:txBody>
      </p:sp>
      <p:sp>
        <p:nvSpPr>
          <p:cNvPr id="604" name="Google Shape;604;p17"/>
          <p:cNvSpPr txBox="1"/>
          <p:nvPr/>
        </p:nvSpPr>
        <p:spPr>
          <a:xfrm>
            <a:off x="10698022" y="8783488"/>
            <a:ext cx="8298801" cy="492440"/>
          </a:xfrm>
          <a:prstGeom prst="rect">
            <a:avLst/>
          </a:prstGeom>
          <a:solidFill>
            <a:srgbClr val="CAAE60"/>
          </a:solidFill>
          <a:ln>
            <a:noFill/>
          </a:ln>
        </p:spPr>
        <p:txBody>
          <a:bodyPr spcFirstLastPara="1" wrap="square" lIns="91425" tIns="45700" rIns="91425" bIns="45700" anchor="t" anchorCtr="1">
            <a:spAutoFit/>
          </a:bodyPr>
          <a:lstStyle/>
          <a:p>
            <a:pPr marL="0" marR="0" lvl="0" indent="0" algn="ctr" rtl="0">
              <a:lnSpc>
                <a:spcPct val="100000"/>
              </a:lnSpc>
              <a:spcBef>
                <a:spcPts val="0"/>
              </a:spcBef>
              <a:spcAft>
                <a:spcPts val="0"/>
              </a:spcAft>
              <a:buClr>
                <a:srgbClr val="0E1F3B"/>
              </a:buClr>
              <a:buSzPts val="2600"/>
              <a:buFont typeface="Poppins SemiBold"/>
              <a:buNone/>
            </a:pPr>
            <a:r>
              <a:rPr lang="en-US" sz="2600" b="1" i="0" u="none" strike="noStrike" cap="none">
                <a:solidFill>
                  <a:srgbClr val="0E1F3B"/>
                </a:solidFill>
                <a:latin typeface="Poppins SemiBold"/>
                <a:ea typeface="Poppins SemiBold"/>
                <a:cs typeface="Poppins SemiBold"/>
                <a:sym typeface="Poppins SemiBold"/>
              </a:rPr>
              <a:t>C – Closed</a:t>
            </a:r>
            <a:endParaRPr/>
          </a:p>
        </p:txBody>
      </p:sp>
      <p:sp>
        <p:nvSpPr>
          <p:cNvPr id="605" name="Google Shape;605;p17"/>
          <p:cNvSpPr txBox="1"/>
          <p:nvPr/>
        </p:nvSpPr>
        <p:spPr>
          <a:xfrm>
            <a:off x="10622484" y="9506815"/>
            <a:ext cx="8493998" cy="451485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50000"/>
              </a:lnSpc>
              <a:spcBef>
                <a:spcPts val="0"/>
              </a:spcBef>
              <a:spcAft>
                <a:spcPts val="0"/>
              </a:spcAft>
              <a:buClr>
                <a:srgbClr val="000000"/>
              </a:buClr>
              <a:buSzPts val="2100"/>
              <a:buFont typeface="Arial"/>
              <a:buChar char="•"/>
            </a:pPr>
            <a:r>
              <a:rPr lang="en-US" sz="2100" b="1" i="0" u="none" strike="noStrike" cap="none">
                <a:solidFill>
                  <a:srgbClr val="000000"/>
                </a:solidFill>
                <a:latin typeface="Poppins"/>
                <a:ea typeface="Poppins"/>
                <a:cs typeface="Poppins"/>
                <a:sym typeface="Poppins"/>
              </a:rPr>
              <a:t>Listing has sold or leased.</a:t>
            </a:r>
            <a:endParaRPr sz="2100" b="0" i="0" u="none" strike="noStrike" cap="none">
              <a:solidFill>
                <a:srgbClr val="000000"/>
              </a:solidFill>
              <a:latin typeface="Poppins"/>
              <a:ea typeface="Poppins"/>
              <a:cs typeface="Poppins"/>
              <a:sym typeface="Poppins"/>
            </a:endParaRPr>
          </a:p>
        </p:txBody>
      </p:sp>
      <p:pic>
        <p:nvPicPr>
          <p:cNvPr id="606" name="Google Shape;606;p17"/>
          <p:cNvPicPr preferRelativeResize="0"/>
          <p:nvPr/>
        </p:nvPicPr>
        <p:blipFill rotWithShape="1">
          <a:blip r:embed="rId3">
            <a:alphaModFix/>
          </a:blip>
          <a:srcRect/>
          <a:stretch/>
        </p:blipFill>
        <p:spPr>
          <a:xfrm>
            <a:off x="20685648" y="10338316"/>
            <a:ext cx="2479148" cy="307910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18"/>
          <p:cNvSpPr txBox="1">
            <a:spLocks noGrp="1"/>
          </p:cNvSpPr>
          <p:nvPr>
            <p:ph type="title"/>
          </p:nvPr>
        </p:nvSpPr>
        <p:spPr>
          <a:xfrm>
            <a:off x="0" y="873123"/>
            <a:ext cx="24382411" cy="2651129"/>
          </a:xfrm>
          <a:prstGeom prst="rect">
            <a:avLst/>
          </a:prstGeom>
          <a:noFill/>
          <a:ln>
            <a:noFill/>
          </a:ln>
        </p:spPr>
        <p:txBody>
          <a:bodyPr spcFirstLastPara="1" wrap="square" lIns="91425" tIns="45700" rIns="91425" bIns="45700" anchor="ctr" anchorCtr="1">
            <a:normAutofit/>
          </a:bodyPr>
          <a:lstStyle/>
          <a:p>
            <a:pPr marL="0" lvl="0" indent="0" algn="ctr" rtl="0">
              <a:lnSpc>
                <a:spcPct val="90000"/>
              </a:lnSpc>
              <a:spcBef>
                <a:spcPts val="0"/>
              </a:spcBef>
              <a:spcAft>
                <a:spcPts val="0"/>
              </a:spcAft>
              <a:buClr>
                <a:srgbClr val="FFFFFF"/>
              </a:buClr>
              <a:buSzPts val="8800"/>
              <a:buFont typeface="Poppins"/>
              <a:buNone/>
            </a:pPr>
            <a:r>
              <a:rPr lang="en-US"/>
              <a:t>Listing Distribution</a:t>
            </a:r>
            <a:endParaRPr/>
          </a:p>
        </p:txBody>
      </p:sp>
      <p:sp>
        <p:nvSpPr>
          <p:cNvPr id="612" name="Google Shape;612;p18"/>
          <p:cNvSpPr txBox="1">
            <a:spLocks noGrp="1"/>
          </p:cNvSpPr>
          <p:nvPr>
            <p:ph type="body" idx="4294967295"/>
          </p:nvPr>
        </p:nvSpPr>
        <p:spPr>
          <a:xfrm>
            <a:off x="1796165" y="6316474"/>
            <a:ext cx="5942905" cy="2668173"/>
          </a:xfrm>
          <a:prstGeom prst="rect">
            <a:avLst/>
          </a:prstGeom>
          <a:noFill/>
          <a:ln>
            <a:noFill/>
          </a:ln>
        </p:spPr>
        <p:txBody>
          <a:bodyPr spcFirstLastPara="1" wrap="square" lIns="91425" tIns="45700" rIns="91425" bIns="45700" anchor="t" anchorCtr="1">
            <a:noAutofit/>
          </a:bodyPr>
          <a:lstStyle/>
          <a:p>
            <a:pPr marL="0" lvl="0" indent="0" algn="ctr" rtl="0">
              <a:lnSpc>
                <a:spcPct val="90000"/>
              </a:lnSpc>
              <a:spcBef>
                <a:spcPts val="0"/>
              </a:spcBef>
              <a:spcAft>
                <a:spcPts val="0"/>
              </a:spcAft>
              <a:buClr>
                <a:srgbClr val="08203C"/>
              </a:buClr>
              <a:buSzPts val="4000"/>
              <a:buNone/>
            </a:pPr>
            <a:r>
              <a:rPr lang="en-US" sz="4000">
                <a:solidFill>
                  <a:srgbClr val="08203C"/>
                </a:solidFill>
              </a:rPr>
              <a:t>Distribution is a decision made by the Broker or Seller.</a:t>
            </a:r>
            <a:endParaRPr/>
          </a:p>
        </p:txBody>
      </p:sp>
      <p:sp>
        <p:nvSpPr>
          <p:cNvPr id="613" name="Google Shape;613;p18"/>
          <p:cNvSpPr txBox="1">
            <a:spLocks noGrp="1"/>
          </p:cNvSpPr>
          <p:nvPr>
            <p:ph type="body" idx="4294967295"/>
          </p:nvPr>
        </p:nvSpPr>
        <p:spPr>
          <a:xfrm>
            <a:off x="9433078" y="5695367"/>
            <a:ext cx="5942905" cy="2668173"/>
          </a:xfrm>
          <a:prstGeom prst="rect">
            <a:avLst/>
          </a:prstGeom>
          <a:noFill/>
          <a:ln>
            <a:noFill/>
          </a:ln>
        </p:spPr>
        <p:txBody>
          <a:bodyPr spcFirstLastPara="1" wrap="square" lIns="91425" tIns="45700" rIns="91425" bIns="45700" anchor="t" anchorCtr="1">
            <a:noAutofit/>
          </a:bodyPr>
          <a:lstStyle/>
          <a:p>
            <a:pPr marL="0" lvl="0" indent="0" algn="ctr" rtl="0">
              <a:lnSpc>
                <a:spcPct val="90000"/>
              </a:lnSpc>
              <a:spcBef>
                <a:spcPts val="0"/>
              </a:spcBef>
              <a:spcAft>
                <a:spcPts val="0"/>
              </a:spcAft>
              <a:buClr>
                <a:srgbClr val="08203C"/>
              </a:buClr>
              <a:buSzPts val="4000"/>
              <a:buNone/>
            </a:pPr>
            <a:r>
              <a:rPr lang="en-US" sz="4000">
                <a:solidFill>
                  <a:srgbClr val="08203C"/>
                </a:solidFill>
              </a:rPr>
              <a:t>Distribution of listings to Realtor.com and </a:t>
            </a:r>
            <a:br>
              <a:rPr lang="en-US" sz="4000">
                <a:solidFill>
                  <a:srgbClr val="08203C"/>
                </a:solidFill>
              </a:rPr>
            </a:br>
            <a:r>
              <a:rPr lang="en-US" sz="4000">
                <a:solidFill>
                  <a:srgbClr val="08203C"/>
                </a:solidFill>
              </a:rPr>
              <a:t>3</a:t>
            </a:r>
            <a:r>
              <a:rPr lang="en-US" sz="4000" baseline="30000">
                <a:solidFill>
                  <a:srgbClr val="08203C"/>
                </a:solidFill>
              </a:rPr>
              <a:t>rd</a:t>
            </a:r>
            <a:r>
              <a:rPr lang="en-US" sz="4000">
                <a:solidFill>
                  <a:srgbClr val="08203C"/>
                </a:solidFill>
              </a:rPr>
              <a:t> party sites are handled by NTREIS.</a:t>
            </a:r>
            <a:endParaRPr/>
          </a:p>
        </p:txBody>
      </p:sp>
      <p:sp>
        <p:nvSpPr>
          <p:cNvPr id="614" name="Google Shape;614;p18"/>
          <p:cNvSpPr txBox="1">
            <a:spLocks noGrp="1"/>
          </p:cNvSpPr>
          <p:nvPr>
            <p:ph type="body" idx="4294967295"/>
          </p:nvPr>
        </p:nvSpPr>
        <p:spPr>
          <a:xfrm>
            <a:off x="17091178" y="6316474"/>
            <a:ext cx="5942905" cy="2668173"/>
          </a:xfrm>
          <a:prstGeom prst="rect">
            <a:avLst/>
          </a:prstGeom>
          <a:noFill/>
          <a:ln>
            <a:noFill/>
          </a:ln>
        </p:spPr>
        <p:txBody>
          <a:bodyPr spcFirstLastPara="1" wrap="square" lIns="91425" tIns="45700" rIns="91425" bIns="45700" anchor="t" anchorCtr="1">
            <a:noAutofit/>
          </a:bodyPr>
          <a:lstStyle/>
          <a:p>
            <a:pPr marL="0" lvl="0" indent="0" algn="ctr" rtl="0">
              <a:lnSpc>
                <a:spcPct val="90000"/>
              </a:lnSpc>
              <a:spcBef>
                <a:spcPts val="0"/>
              </a:spcBef>
              <a:spcAft>
                <a:spcPts val="0"/>
              </a:spcAft>
              <a:buClr>
                <a:srgbClr val="08203C"/>
              </a:buClr>
              <a:buSzPts val="4000"/>
              <a:buNone/>
            </a:pPr>
            <a:r>
              <a:rPr lang="en-US" sz="4000">
                <a:solidFill>
                  <a:srgbClr val="08203C"/>
                </a:solidFill>
              </a:rPr>
              <a:t>Listings are also distributed to more than 750 other websites via List Hub.</a:t>
            </a:r>
            <a:endParaRPr/>
          </a:p>
        </p:txBody>
      </p:sp>
      <p:pic>
        <p:nvPicPr>
          <p:cNvPr id="615" name="Google Shape;615;p18"/>
          <p:cNvPicPr preferRelativeResize="0"/>
          <p:nvPr/>
        </p:nvPicPr>
        <p:blipFill rotWithShape="1">
          <a:blip r:embed="rId3">
            <a:alphaModFix/>
          </a:blip>
          <a:srcRect/>
          <a:stretch/>
        </p:blipFill>
        <p:spPr>
          <a:xfrm>
            <a:off x="3919429" y="8904893"/>
            <a:ext cx="1721550" cy="1721550"/>
          </a:xfrm>
          <a:prstGeom prst="rect">
            <a:avLst/>
          </a:prstGeom>
          <a:noFill/>
          <a:ln>
            <a:noFill/>
          </a:ln>
        </p:spPr>
      </p:pic>
      <p:pic>
        <p:nvPicPr>
          <p:cNvPr id="616" name="Google Shape;616;p18"/>
          <p:cNvPicPr preferRelativeResize="0"/>
          <p:nvPr/>
        </p:nvPicPr>
        <p:blipFill rotWithShape="1">
          <a:blip r:embed="rId4">
            <a:alphaModFix/>
          </a:blip>
          <a:srcRect/>
          <a:stretch/>
        </p:blipFill>
        <p:spPr>
          <a:xfrm>
            <a:off x="19334841" y="8963232"/>
            <a:ext cx="1530220" cy="1530220"/>
          </a:xfrm>
          <a:prstGeom prst="rect">
            <a:avLst/>
          </a:prstGeom>
          <a:noFill/>
          <a:ln>
            <a:noFill/>
          </a:ln>
        </p:spPr>
      </p:pic>
      <p:pic>
        <p:nvPicPr>
          <p:cNvPr id="617" name="Google Shape;617;p18"/>
          <p:cNvPicPr preferRelativeResize="0"/>
          <p:nvPr/>
        </p:nvPicPr>
        <p:blipFill rotWithShape="1">
          <a:blip r:embed="rId5">
            <a:alphaModFix/>
          </a:blip>
          <a:srcRect/>
          <a:stretch/>
        </p:blipFill>
        <p:spPr>
          <a:xfrm>
            <a:off x="11664662" y="8344887"/>
            <a:ext cx="1530220" cy="153022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pic>
        <p:nvPicPr>
          <p:cNvPr id="13" name="Picture 12">
            <a:extLst>
              <a:ext uri="{FF2B5EF4-FFF2-40B4-BE49-F238E27FC236}">
                <a16:creationId xmlns:a16="http://schemas.microsoft.com/office/drawing/2014/main" id="{70543B31-8DF4-150F-9D1B-69C8F388ADA2}"/>
              </a:ext>
            </a:extLst>
          </p:cNvPr>
          <p:cNvPicPr>
            <a:picLocks noChangeAspect="1"/>
          </p:cNvPicPr>
          <p:nvPr/>
        </p:nvPicPr>
        <p:blipFill>
          <a:blip r:embed="rId3"/>
          <a:stretch>
            <a:fillRect/>
          </a:stretch>
        </p:blipFill>
        <p:spPr>
          <a:xfrm>
            <a:off x="0" y="0"/>
            <a:ext cx="24384000" cy="13716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2"/>
          <p:cNvSpPr txBox="1">
            <a:spLocks noGrp="1"/>
          </p:cNvSpPr>
          <p:nvPr>
            <p:ph type="body" idx="4294967295"/>
          </p:nvPr>
        </p:nvSpPr>
        <p:spPr>
          <a:xfrm>
            <a:off x="12251871" y="8115300"/>
            <a:ext cx="11179628" cy="4000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FFFFFF"/>
              </a:buClr>
              <a:buSzPts val="4400"/>
              <a:buNone/>
            </a:pPr>
            <a:r>
              <a:rPr lang="en-US" sz="4400" b="1">
                <a:solidFill>
                  <a:srgbClr val="FFFFFF"/>
                </a:solidFill>
              </a:rPr>
              <a:t>MetroTex Association of REALTORS®</a:t>
            </a:r>
            <a:endParaRPr/>
          </a:p>
          <a:p>
            <a:pPr marL="457200" lvl="0" indent="-457200" algn="l" rtl="0">
              <a:lnSpc>
                <a:spcPct val="90000"/>
              </a:lnSpc>
              <a:spcBef>
                <a:spcPts val="2000"/>
              </a:spcBef>
              <a:spcAft>
                <a:spcPts val="0"/>
              </a:spcAft>
              <a:buClr>
                <a:srgbClr val="FFFFFF"/>
              </a:buClr>
              <a:buSzPts val="3200"/>
              <a:buChar char="•"/>
            </a:pPr>
            <a:r>
              <a:rPr lang="en-US" sz="3200" b="1">
                <a:solidFill>
                  <a:srgbClr val="FFFFFF"/>
                </a:solidFill>
              </a:rPr>
              <a:t>Established 1917</a:t>
            </a:r>
            <a:endParaRPr/>
          </a:p>
          <a:p>
            <a:pPr marL="457200" lvl="0" indent="-457200" algn="l" rtl="0">
              <a:lnSpc>
                <a:spcPct val="90000"/>
              </a:lnSpc>
              <a:spcBef>
                <a:spcPts val="2000"/>
              </a:spcBef>
              <a:spcAft>
                <a:spcPts val="0"/>
              </a:spcAft>
              <a:buClr>
                <a:srgbClr val="FFFFFF"/>
              </a:buClr>
              <a:buSzPts val="3200"/>
              <a:buChar char="•"/>
            </a:pPr>
            <a:r>
              <a:rPr lang="en-US" sz="3200" b="1">
                <a:solidFill>
                  <a:srgbClr val="FFFFFF"/>
                </a:solidFill>
              </a:rPr>
              <a:t>Over 36,000 members</a:t>
            </a:r>
            <a:endParaRPr/>
          </a:p>
          <a:p>
            <a:pPr marL="457200" lvl="0" indent="-457200" algn="l" rtl="0">
              <a:lnSpc>
                <a:spcPct val="90000"/>
              </a:lnSpc>
              <a:spcBef>
                <a:spcPts val="2000"/>
              </a:spcBef>
              <a:spcAft>
                <a:spcPts val="0"/>
              </a:spcAft>
              <a:buClr>
                <a:srgbClr val="FFFFFF"/>
              </a:buClr>
              <a:buSzPts val="3200"/>
              <a:buChar char="•"/>
            </a:pPr>
            <a:r>
              <a:rPr lang="en-US" sz="3200" b="1">
                <a:solidFill>
                  <a:srgbClr val="FFFFFF"/>
                </a:solidFill>
              </a:rPr>
              <a:t>Multiple locations across the metroplex</a:t>
            </a:r>
            <a:endParaRPr sz="3200" b="1">
              <a:solidFill>
                <a:srgbClr val="FFFFFF"/>
              </a:solidFill>
            </a:endParaRPr>
          </a:p>
        </p:txBody>
      </p:sp>
      <p:pic>
        <p:nvPicPr>
          <p:cNvPr id="342" name="Google Shape;342;p2"/>
          <p:cNvPicPr preferRelativeResize="0">
            <a:picLocks noGrp="1"/>
          </p:cNvPicPr>
          <p:nvPr>
            <p:ph type="pic" idx="2"/>
          </p:nvPr>
        </p:nvPicPr>
        <p:blipFill rotWithShape="1">
          <a:blip r:embed="rId3">
            <a:alphaModFix/>
          </a:blip>
          <a:srcRect t="-6613" r="550" b="16057"/>
          <a:stretch/>
        </p:blipFill>
        <p:spPr>
          <a:xfrm>
            <a:off x="0" y="-6345"/>
            <a:ext cx="24382411" cy="6858000"/>
          </a:xfrm>
          <a:prstGeom prst="rect">
            <a:avLst/>
          </a:prstGeom>
          <a:noFill/>
          <a:ln>
            <a:noFill/>
          </a:ln>
        </p:spPr>
      </p:pic>
      <p:sp>
        <p:nvSpPr>
          <p:cNvPr id="343" name="Google Shape;343;p2"/>
          <p:cNvSpPr/>
          <p:nvPr/>
        </p:nvSpPr>
        <p:spPr>
          <a:xfrm>
            <a:off x="0" y="10248896"/>
            <a:ext cx="6457949" cy="3486149"/>
          </a:xfrm>
          <a:custGeom>
            <a:avLst/>
            <a:gdLst/>
            <a:ahLst/>
            <a:cxnLst/>
            <a:rect l="l" t="t" r="r" b="b"/>
            <a:pathLst>
              <a:path w="6457950" h="3486150" extrusionOk="0">
                <a:moveTo>
                  <a:pt x="0" y="0"/>
                </a:moveTo>
                <a:lnTo>
                  <a:pt x="0" y="3486150"/>
                </a:lnTo>
                <a:lnTo>
                  <a:pt x="6457950" y="3486150"/>
                </a:lnTo>
                <a:lnTo>
                  <a:pt x="0" y="0"/>
                </a:lnTo>
                <a:close/>
              </a:path>
            </a:pathLst>
          </a:custGeom>
          <a:solidFill>
            <a:srgbClr val="0E4D6E"/>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344" name="Google Shape;344;p2"/>
          <p:cNvPicPr preferRelativeResize="0"/>
          <p:nvPr/>
        </p:nvPicPr>
        <p:blipFill rotWithShape="1">
          <a:blip r:embed="rId4">
            <a:alphaModFix/>
          </a:blip>
          <a:srcRect b="14982"/>
          <a:stretch/>
        </p:blipFill>
        <p:spPr>
          <a:xfrm>
            <a:off x="0" y="9915525"/>
            <a:ext cx="7772400" cy="3800475"/>
          </a:xfrm>
          <a:prstGeom prst="rect">
            <a:avLst/>
          </a:prstGeom>
          <a:noFill/>
          <a:ln>
            <a:noFill/>
          </a:ln>
        </p:spPr>
      </p:pic>
      <p:pic>
        <p:nvPicPr>
          <p:cNvPr id="345" name="Google Shape;345;p2"/>
          <p:cNvPicPr preferRelativeResize="0"/>
          <p:nvPr/>
        </p:nvPicPr>
        <p:blipFill rotWithShape="1">
          <a:blip r:embed="rId5">
            <a:alphaModFix/>
          </a:blip>
          <a:srcRect/>
          <a:stretch/>
        </p:blipFill>
        <p:spPr>
          <a:xfrm>
            <a:off x="685800" y="12458700"/>
            <a:ext cx="2724143" cy="384176"/>
          </a:xfrm>
          <a:prstGeom prst="rect">
            <a:avLst/>
          </a:prstGeom>
          <a:noFill/>
          <a:ln>
            <a:noFill/>
          </a:ln>
        </p:spPr>
      </p:pic>
      <p:sp>
        <p:nvSpPr>
          <p:cNvPr id="346" name="Google Shape;346;p2"/>
          <p:cNvSpPr txBox="1">
            <a:spLocks noGrp="1"/>
          </p:cNvSpPr>
          <p:nvPr>
            <p:ph type="title"/>
          </p:nvPr>
        </p:nvSpPr>
        <p:spPr>
          <a:xfrm>
            <a:off x="1625373" y="8275640"/>
            <a:ext cx="9001125" cy="265112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CAAE60"/>
              </a:buClr>
              <a:buSzPts val="8800"/>
              <a:buFont typeface="Poppins"/>
              <a:buNone/>
            </a:pPr>
            <a:r>
              <a:rPr lang="en-US"/>
              <a:t>Who Are We?</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pic>
        <p:nvPicPr>
          <p:cNvPr id="6" name="Picture 5">
            <a:extLst>
              <a:ext uri="{FF2B5EF4-FFF2-40B4-BE49-F238E27FC236}">
                <a16:creationId xmlns:a16="http://schemas.microsoft.com/office/drawing/2014/main" id="{3E11159B-AF66-F760-98DA-693AD845B699}"/>
              </a:ext>
            </a:extLst>
          </p:cNvPr>
          <p:cNvPicPr>
            <a:picLocks noChangeAspect="1"/>
          </p:cNvPicPr>
          <p:nvPr/>
        </p:nvPicPr>
        <p:blipFill>
          <a:blip r:embed="rId3"/>
          <a:stretch>
            <a:fillRect/>
          </a:stretch>
        </p:blipFill>
        <p:spPr>
          <a:xfrm>
            <a:off x="-794" y="0"/>
            <a:ext cx="24384000" cy="137160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pic>
        <p:nvPicPr>
          <p:cNvPr id="5" name="Picture 4">
            <a:extLst>
              <a:ext uri="{FF2B5EF4-FFF2-40B4-BE49-F238E27FC236}">
                <a16:creationId xmlns:a16="http://schemas.microsoft.com/office/drawing/2014/main" id="{4EC078BC-C482-1A3B-68CE-8321FB06479B}"/>
              </a:ext>
            </a:extLst>
          </p:cNvPr>
          <p:cNvPicPr>
            <a:picLocks noChangeAspect="1"/>
          </p:cNvPicPr>
          <p:nvPr/>
        </p:nvPicPr>
        <p:blipFill>
          <a:blip r:embed="rId4"/>
          <a:stretch>
            <a:fillRect/>
          </a:stretch>
        </p:blipFill>
        <p:spPr>
          <a:xfrm>
            <a:off x="0" y="0"/>
            <a:ext cx="24384000" cy="13716000"/>
          </a:xfrm>
          <a:prstGeom prst="rect">
            <a:avLst/>
          </a:prstGeom>
        </p:spPr>
      </p:pic>
    </p:spTree>
  </p:cSld>
  <p:clrMapOvr>
    <a:masterClrMapping/>
  </p:clrMapOvr>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pic>
        <p:nvPicPr>
          <p:cNvPr id="7" name="Picture 6">
            <a:extLst>
              <a:ext uri="{FF2B5EF4-FFF2-40B4-BE49-F238E27FC236}">
                <a16:creationId xmlns:a16="http://schemas.microsoft.com/office/drawing/2014/main" id="{7735C3E0-DBD9-46EB-B8C3-A68340B75DEC}"/>
              </a:ext>
            </a:extLst>
          </p:cNvPr>
          <p:cNvPicPr>
            <a:picLocks noChangeAspect="1"/>
          </p:cNvPicPr>
          <p:nvPr/>
        </p:nvPicPr>
        <p:blipFill>
          <a:blip r:embed="rId3"/>
          <a:stretch>
            <a:fillRect/>
          </a:stretch>
        </p:blipFill>
        <p:spPr>
          <a:xfrm>
            <a:off x="0" y="0"/>
            <a:ext cx="24384000" cy="137160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p23"/>
          <p:cNvSpPr txBox="1">
            <a:spLocks noGrp="1"/>
          </p:cNvSpPr>
          <p:nvPr>
            <p:ph type="title"/>
          </p:nvPr>
        </p:nvSpPr>
        <p:spPr>
          <a:xfrm>
            <a:off x="1000125" y="873123"/>
            <a:ext cx="17269212" cy="265112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8203C"/>
              </a:buClr>
              <a:buSzPts val="8800"/>
              <a:buFont typeface="Poppins"/>
              <a:buNone/>
            </a:pPr>
            <a:r>
              <a:rPr lang="en-US"/>
              <a:t>Clases de MLS en español</a:t>
            </a:r>
            <a:endParaRPr/>
          </a:p>
        </p:txBody>
      </p:sp>
      <p:sp>
        <p:nvSpPr>
          <p:cNvPr id="707" name="Google Shape;707;p23"/>
          <p:cNvSpPr txBox="1">
            <a:spLocks noGrp="1"/>
          </p:cNvSpPr>
          <p:nvPr>
            <p:ph type="body" idx="4294967295"/>
          </p:nvPr>
        </p:nvSpPr>
        <p:spPr>
          <a:xfrm>
            <a:off x="15841632" y="5509141"/>
            <a:ext cx="8743950" cy="48291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FFFFFF"/>
              </a:buClr>
              <a:buSzPts val="3600"/>
              <a:buNone/>
            </a:pPr>
            <a:r>
              <a:rPr lang="en-US" sz="3600" b="1">
                <a:solidFill>
                  <a:srgbClr val="FFFFFF"/>
                </a:solidFill>
              </a:rPr>
              <a:t>¿Alguna vez ha deseado poder aprender más sobre MLS en una clase en español? ¡Ahora puede hacerlo!​</a:t>
            </a:r>
            <a:endParaRPr/>
          </a:p>
          <a:p>
            <a:pPr marL="0" lvl="0" indent="0" algn="l" rtl="0">
              <a:lnSpc>
                <a:spcPct val="90000"/>
              </a:lnSpc>
              <a:spcBef>
                <a:spcPts val="2000"/>
              </a:spcBef>
              <a:spcAft>
                <a:spcPts val="0"/>
              </a:spcAft>
              <a:buClr>
                <a:srgbClr val="FFFFFF"/>
              </a:buClr>
              <a:buSzPts val="3600"/>
              <a:buNone/>
            </a:pPr>
            <a:r>
              <a:rPr lang="en-US" sz="3600" b="1">
                <a:solidFill>
                  <a:srgbClr val="FFFFFF"/>
                </a:solidFill>
              </a:rPr>
              <a:t>Las clases de español de MLS estarán disponibles durante el año con un instructor que habla español.</a:t>
            </a:r>
            <a:endParaRPr sz="3600">
              <a:solidFill>
                <a:srgbClr val="FFFFFF"/>
              </a:solidFill>
            </a:endParaRPr>
          </a:p>
          <a:p>
            <a:pPr marL="0" lvl="0" indent="0" algn="l" rtl="0">
              <a:lnSpc>
                <a:spcPct val="100000"/>
              </a:lnSpc>
              <a:spcBef>
                <a:spcPts val="0"/>
              </a:spcBef>
              <a:spcAft>
                <a:spcPts val="0"/>
              </a:spcAft>
              <a:buClr>
                <a:srgbClr val="000000"/>
              </a:buClr>
              <a:buSzPts val="3600"/>
              <a:buNone/>
            </a:pPr>
            <a:endParaRPr sz="3600" b="1">
              <a:solidFill>
                <a:srgbClr val="0E1F3B"/>
              </a:solidFill>
            </a:endParaRPr>
          </a:p>
          <a:p>
            <a:pPr marL="0" lvl="0" indent="0" algn="l" rtl="0">
              <a:lnSpc>
                <a:spcPct val="100000"/>
              </a:lnSpc>
              <a:spcBef>
                <a:spcPts val="0"/>
              </a:spcBef>
              <a:spcAft>
                <a:spcPts val="0"/>
              </a:spcAft>
              <a:buClr>
                <a:srgbClr val="000000"/>
              </a:buClr>
              <a:buSzPts val="3600"/>
              <a:buNone/>
            </a:pPr>
            <a:endParaRPr sz="3600">
              <a:solidFill>
                <a:srgbClr val="FFFFFF"/>
              </a:solidFill>
            </a:endParaRPr>
          </a:p>
        </p:txBody>
      </p:sp>
      <p:sp>
        <p:nvSpPr>
          <p:cNvPr id="708" name="Google Shape;708;p23"/>
          <p:cNvSpPr/>
          <p:nvPr/>
        </p:nvSpPr>
        <p:spPr>
          <a:xfrm>
            <a:off x="0" y="0"/>
            <a:ext cx="24382411" cy="485775"/>
          </a:xfrm>
          <a:prstGeom prst="rect">
            <a:avLst/>
          </a:prstGeom>
          <a:solidFill>
            <a:srgbClr val="CAAE60"/>
          </a:solidFill>
          <a:ln w="12700" cap="flat" cmpd="sng">
            <a:solidFill>
              <a:srgbClr val="CAAE60"/>
            </a:solidFill>
            <a:prstDash val="solid"/>
            <a:miter lim="8000"/>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709" name="Google Shape;709;p23"/>
          <p:cNvPicPr preferRelativeResize="0"/>
          <p:nvPr/>
        </p:nvPicPr>
        <p:blipFill rotWithShape="1">
          <a:blip r:embed="rId3">
            <a:alphaModFix/>
          </a:blip>
          <a:srcRect t="1757" b="1757"/>
          <a:stretch/>
        </p:blipFill>
        <p:spPr>
          <a:xfrm>
            <a:off x="571938" y="3832094"/>
            <a:ext cx="13632506" cy="7657542"/>
          </a:xfrm>
          <a:prstGeom prst="rect">
            <a:avLst/>
          </a:prstGeom>
          <a:noFill/>
          <a:ln>
            <a:noFill/>
          </a:ln>
        </p:spPr>
      </p:pic>
      <p:pic>
        <p:nvPicPr>
          <p:cNvPr id="710" name="Google Shape;710;p23"/>
          <p:cNvPicPr preferRelativeResize="0"/>
          <p:nvPr/>
        </p:nvPicPr>
        <p:blipFill rotWithShape="1">
          <a:blip r:embed="rId4">
            <a:alphaModFix/>
          </a:blip>
          <a:srcRect/>
          <a:stretch/>
        </p:blipFill>
        <p:spPr>
          <a:xfrm>
            <a:off x="20685648" y="10338316"/>
            <a:ext cx="2479148" cy="307909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715" name="Google Shape;715;p24"/>
          <p:cNvSpPr/>
          <p:nvPr/>
        </p:nvSpPr>
        <p:spPr>
          <a:xfrm>
            <a:off x="20981593" y="5967813"/>
            <a:ext cx="3402016" cy="2362196"/>
          </a:xfrm>
          <a:prstGeom prst="rect">
            <a:avLst/>
          </a:prstGeom>
          <a:solidFill>
            <a:srgbClr val="CAAE60"/>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16" name="Google Shape;716;p24"/>
          <p:cNvSpPr txBox="1">
            <a:spLocks noGrp="1"/>
          </p:cNvSpPr>
          <p:nvPr>
            <p:ph type="title"/>
          </p:nvPr>
        </p:nvSpPr>
        <p:spPr>
          <a:xfrm>
            <a:off x="1000125" y="873123"/>
            <a:ext cx="17101264" cy="265112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8203C"/>
              </a:buClr>
              <a:buSzPts val="8800"/>
              <a:buFont typeface="Poppins"/>
              <a:buNone/>
            </a:pPr>
            <a:r>
              <a:rPr lang="en-US"/>
              <a:t>MLS Communication</a:t>
            </a:r>
            <a:endParaRPr/>
          </a:p>
        </p:txBody>
      </p:sp>
      <p:sp>
        <p:nvSpPr>
          <p:cNvPr id="717" name="Google Shape;717;p24"/>
          <p:cNvSpPr txBox="1"/>
          <p:nvPr/>
        </p:nvSpPr>
        <p:spPr>
          <a:xfrm>
            <a:off x="1009375" y="3709794"/>
            <a:ext cx="17524677" cy="451485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50000"/>
              </a:lnSpc>
              <a:spcBef>
                <a:spcPts val="0"/>
              </a:spcBef>
              <a:spcAft>
                <a:spcPts val="0"/>
              </a:spcAft>
              <a:buClr>
                <a:srgbClr val="000000"/>
              </a:buClr>
              <a:buSzPts val="2800"/>
              <a:buFont typeface="Arial"/>
              <a:buChar char="•"/>
            </a:pPr>
            <a:r>
              <a:rPr lang="en-US" sz="2800" b="0" i="0" u="none" strike="noStrike" cap="none">
                <a:solidFill>
                  <a:srgbClr val="000000"/>
                </a:solidFill>
                <a:latin typeface="Poppins"/>
                <a:ea typeface="Poppins"/>
                <a:cs typeface="Poppins"/>
                <a:sym typeface="Poppins"/>
              </a:rPr>
              <a:t>Newsletters mentioned earlier</a:t>
            </a:r>
            <a:endParaRPr/>
          </a:p>
          <a:p>
            <a:pPr marL="342900" marR="0" lvl="0" indent="-342900" algn="l" rtl="0">
              <a:lnSpc>
                <a:spcPct val="150000"/>
              </a:lnSpc>
              <a:spcBef>
                <a:spcPts val="2000"/>
              </a:spcBef>
              <a:spcAft>
                <a:spcPts val="0"/>
              </a:spcAft>
              <a:buClr>
                <a:srgbClr val="000000"/>
              </a:buClr>
              <a:buSzPts val="2800"/>
              <a:buFont typeface="Arial"/>
              <a:buChar char="•"/>
            </a:pPr>
            <a:r>
              <a:rPr lang="en-US" sz="2800" b="0" i="0" u="none" strike="noStrike" cap="none">
                <a:solidFill>
                  <a:srgbClr val="000000"/>
                </a:solidFill>
                <a:latin typeface="Poppins"/>
                <a:ea typeface="Poppins"/>
                <a:cs typeface="Poppins"/>
                <a:sym typeface="Poppins"/>
              </a:rPr>
              <a:t>MLS Training Classes</a:t>
            </a:r>
            <a:endParaRPr/>
          </a:p>
          <a:p>
            <a:pPr marL="342900" marR="0" lvl="0" indent="-342900" algn="l" rtl="0">
              <a:lnSpc>
                <a:spcPct val="150000"/>
              </a:lnSpc>
              <a:spcBef>
                <a:spcPts val="2000"/>
              </a:spcBef>
              <a:spcAft>
                <a:spcPts val="0"/>
              </a:spcAft>
              <a:buClr>
                <a:srgbClr val="000000"/>
              </a:buClr>
              <a:buSzPts val="2800"/>
              <a:buFont typeface="Arial"/>
              <a:buChar char="•"/>
            </a:pPr>
            <a:r>
              <a:rPr lang="en-US" sz="2800" b="0" i="0" u="none" strike="noStrike" cap="none">
                <a:solidFill>
                  <a:srgbClr val="000000"/>
                </a:solidFill>
                <a:latin typeface="Poppins"/>
                <a:ea typeface="Poppins"/>
                <a:cs typeface="Poppins"/>
                <a:sym typeface="Poppins"/>
              </a:rPr>
              <a:t>Matrix Landing Page news and alerts</a:t>
            </a:r>
            <a:endParaRPr/>
          </a:p>
          <a:p>
            <a:pPr marL="342900" marR="0" lvl="0" indent="-342900" algn="l" rtl="0">
              <a:lnSpc>
                <a:spcPct val="150000"/>
              </a:lnSpc>
              <a:spcBef>
                <a:spcPts val="2000"/>
              </a:spcBef>
              <a:spcAft>
                <a:spcPts val="0"/>
              </a:spcAft>
              <a:buClr>
                <a:srgbClr val="000000"/>
              </a:buClr>
              <a:buSzPts val="2800"/>
              <a:buFont typeface="Arial"/>
              <a:buChar char="•"/>
            </a:pPr>
            <a:r>
              <a:rPr lang="en-US" sz="2800" b="0" i="0" u="none" strike="noStrike" cap="none">
                <a:solidFill>
                  <a:srgbClr val="000000"/>
                </a:solidFill>
                <a:latin typeface="Poppins"/>
                <a:ea typeface="Poppins"/>
                <a:cs typeface="Poppins"/>
                <a:sym typeface="Poppins"/>
              </a:rPr>
              <a:t>Clarity Dashboard</a:t>
            </a:r>
            <a:endParaRPr/>
          </a:p>
          <a:p>
            <a:pPr marL="342900" marR="0" lvl="0" indent="-342900" algn="l" rtl="0">
              <a:lnSpc>
                <a:spcPct val="150000"/>
              </a:lnSpc>
              <a:spcBef>
                <a:spcPts val="2000"/>
              </a:spcBef>
              <a:spcAft>
                <a:spcPts val="0"/>
              </a:spcAft>
              <a:buClr>
                <a:srgbClr val="000000"/>
              </a:buClr>
              <a:buSzPts val="2800"/>
              <a:buFont typeface="Arial"/>
              <a:buChar char="•"/>
            </a:pPr>
            <a:r>
              <a:rPr lang="en-US" sz="2800" b="0" i="0" u="none" strike="noStrike" cap="none">
                <a:solidFill>
                  <a:srgbClr val="000000"/>
                </a:solidFill>
                <a:latin typeface="Poppins"/>
                <a:ea typeface="Poppins"/>
                <a:cs typeface="Poppins"/>
                <a:sym typeface="Poppins"/>
              </a:rPr>
              <a:t>Meetings: Area Meetings and Office Meetings</a:t>
            </a:r>
            <a:endParaRPr/>
          </a:p>
          <a:p>
            <a:pPr marL="342900" marR="0" lvl="0" indent="-342900" algn="l" rtl="0">
              <a:lnSpc>
                <a:spcPct val="150000"/>
              </a:lnSpc>
              <a:spcBef>
                <a:spcPts val="2000"/>
              </a:spcBef>
              <a:spcAft>
                <a:spcPts val="0"/>
              </a:spcAft>
              <a:buClr>
                <a:srgbClr val="000000"/>
              </a:buClr>
              <a:buSzPts val="2800"/>
              <a:buFont typeface="Arial"/>
              <a:buChar char="•"/>
            </a:pPr>
            <a:r>
              <a:rPr lang="en-US" sz="2800" b="0" i="0" u="none" strike="noStrike" cap="none">
                <a:solidFill>
                  <a:srgbClr val="000000"/>
                </a:solidFill>
                <a:latin typeface="Poppins"/>
                <a:ea typeface="Poppins"/>
                <a:cs typeface="Poppins"/>
                <a:sym typeface="Poppins"/>
              </a:rPr>
              <a:t>Social Media</a:t>
            </a:r>
            <a:endParaRPr/>
          </a:p>
          <a:p>
            <a:pPr marL="342900" marR="0" lvl="0" indent="-342900" algn="l" rtl="0">
              <a:lnSpc>
                <a:spcPct val="150000"/>
              </a:lnSpc>
              <a:spcBef>
                <a:spcPts val="2000"/>
              </a:spcBef>
              <a:spcAft>
                <a:spcPts val="0"/>
              </a:spcAft>
              <a:buClr>
                <a:srgbClr val="000000"/>
              </a:buClr>
              <a:buSzPts val="2800"/>
              <a:buFont typeface="Arial"/>
              <a:buChar char="•"/>
            </a:pPr>
            <a:r>
              <a:rPr lang="en-US" sz="2800" b="0" i="0" u="none" strike="noStrike" cap="none">
                <a:solidFill>
                  <a:srgbClr val="000000"/>
                </a:solidFill>
                <a:latin typeface="Poppins"/>
                <a:ea typeface="Poppins"/>
                <a:cs typeface="Poppins"/>
                <a:sym typeface="Poppins"/>
              </a:rPr>
              <a:t>Automatic communications from Data Checker</a:t>
            </a:r>
            <a:endParaRPr/>
          </a:p>
        </p:txBody>
      </p:sp>
      <p:pic>
        <p:nvPicPr>
          <p:cNvPr id="718" name="Google Shape;718;p24"/>
          <p:cNvPicPr preferRelativeResize="0"/>
          <p:nvPr/>
        </p:nvPicPr>
        <p:blipFill rotWithShape="1">
          <a:blip r:embed="rId3">
            <a:alphaModFix/>
          </a:blip>
          <a:srcRect/>
          <a:stretch/>
        </p:blipFill>
        <p:spPr>
          <a:xfrm>
            <a:off x="21805102" y="6271421"/>
            <a:ext cx="1754980" cy="175498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pic>
        <p:nvPicPr>
          <p:cNvPr id="5" name="Picture 4">
            <a:extLst>
              <a:ext uri="{FF2B5EF4-FFF2-40B4-BE49-F238E27FC236}">
                <a16:creationId xmlns:a16="http://schemas.microsoft.com/office/drawing/2014/main" id="{013DFF62-EA90-03BF-934D-8FC218D62F5F}"/>
              </a:ext>
            </a:extLst>
          </p:cNvPr>
          <p:cNvPicPr>
            <a:picLocks noChangeAspect="1"/>
          </p:cNvPicPr>
          <p:nvPr/>
        </p:nvPicPr>
        <p:blipFill>
          <a:blip r:embed="rId4"/>
          <a:stretch>
            <a:fillRect/>
          </a:stretch>
        </p:blipFill>
        <p:spPr>
          <a:xfrm>
            <a:off x="0" y="0"/>
            <a:ext cx="24384000" cy="13716000"/>
          </a:xfrm>
          <a:prstGeom prst="rect">
            <a:avLst/>
          </a:prstGeom>
        </p:spPr>
      </p:pic>
    </p:spTree>
  </p:cSld>
  <p:clrMapOvr>
    <a:masterClrMapping/>
  </p:clrMapOvr>
  <p:extLst>
    <p:ext uri="{6950BFC3-D8DA-4A85-94F7-54DA5524770B}">
      <p188:commentRel xmlns:p188="http://schemas.microsoft.com/office/powerpoint/2018/8/main" r:id="rId3"/>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3" name="Google Shape;733;p26"/>
          <p:cNvSpPr txBox="1">
            <a:spLocks noGrp="1"/>
          </p:cNvSpPr>
          <p:nvPr>
            <p:ph type="title"/>
          </p:nvPr>
        </p:nvSpPr>
        <p:spPr>
          <a:xfrm>
            <a:off x="12255730" y="2119314"/>
            <a:ext cx="9001125" cy="265112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CAAE60"/>
              </a:buClr>
              <a:buSzPts val="8800"/>
              <a:buFont typeface="Poppins"/>
              <a:buNone/>
            </a:pPr>
            <a:r>
              <a:rPr lang="en-US"/>
              <a:t>Keyboxes</a:t>
            </a:r>
            <a:endParaRPr/>
          </a:p>
        </p:txBody>
      </p:sp>
      <p:sp>
        <p:nvSpPr>
          <p:cNvPr id="734" name="Google Shape;734;p26"/>
          <p:cNvSpPr txBox="1">
            <a:spLocks noGrp="1"/>
          </p:cNvSpPr>
          <p:nvPr>
            <p:ph type="body" idx="4294967295"/>
          </p:nvPr>
        </p:nvSpPr>
        <p:spPr>
          <a:xfrm>
            <a:off x="12251871" y="5180999"/>
            <a:ext cx="9001125" cy="6415695"/>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0"/>
              </a:spcBef>
              <a:spcAft>
                <a:spcPts val="0"/>
              </a:spcAft>
              <a:buClr>
                <a:srgbClr val="FFFFFF"/>
              </a:buClr>
              <a:buSzPts val="3200"/>
              <a:buChar char="•"/>
            </a:pPr>
            <a:r>
              <a:rPr lang="en-US" sz="3200">
                <a:solidFill>
                  <a:srgbClr val="FFFFFF"/>
                </a:solidFill>
              </a:rPr>
              <a:t>Keyboxes sold separately at $129.90 each</a:t>
            </a:r>
            <a:endParaRPr/>
          </a:p>
          <a:p>
            <a:pPr marL="457200" lvl="0" indent="-457200" algn="l" rtl="0">
              <a:lnSpc>
                <a:spcPct val="90000"/>
              </a:lnSpc>
              <a:spcBef>
                <a:spcPts val="2000"/>
              </a:spcBef>
              <a:spcAft>
                <a:spcPts val="0"/>
              </a:spcAft>
              <a:buClr>
                <a:srgbClr val="FFFFFF"/>
              </a:buClr>
              <a:buSzPts val="3200"/>
              <a:buChar char="•"/>
            </a:pPr>
            <a:r>
              <a:rPr lang="en-US" sz="3200">
                <a:solidFill>
                  <a:srgbClr val="FFFFFF"/>
                </a:solidFill>
              </a:rPr>
              <a:t>Available at all MetroTex locations</a:t>
            </a:r>
            <a:endParaRPr/>
          </a:p>
          <a:p>
            <a:pPr marL="457200" lvl="0" indent="-457200" algn="l" rtl="0">
              <a:lnSpc>
                <a:spcPct val="90000"/>
              </a:lnSpc>
              <a:spcBef>
                <a:spcPts val="2000"/>
              </a:spcBef>
              <a:spcAft>
                <a:spcPts val="0"/>
              </a:spcAft>
              <a:buClr>
                <a:srgbClr val="FFFFFF"/>
              </a:buClr>
              <a:buSzPts val="3200"/>
              <a:buChar char="•"/>
            </a:pPr>
            <a:r>
              <a:rPr lang="en-US" sz="3200">
                <a:solidFill>
                  <a:srgbClr val="FFFFFF"/>
                </a:solidFill>
              </a:rPr>
              <a:t>BTLE, Bluetooth</a:t>
            </a:r>
            <a:endParaRPr/>
          </a:p>
          <a:p>
            <a:pPr marL="457200" lvl="0" indent="-457200" algn="l" rtl="0">
              <a:lnSpc>
                <a:spcPct val="90000"/>
              </a:lnSpc>
              <a:spcBef>
                <a:spcPts val="2000"/>
              </a:spcBef>
              <a:spcAft>
                <a:spcPts val="0"/>
              </a:spcAft>
              <a:buClr>
                <a:srgbClr val="FFFFFF"/>
              </a:buClr>
              <a:buSzPts val="3200"/>
              <a:buChar char="•"/>
            </a:pPr>
            <a:r>
              <a:rPr lang="en-US" sz="3200">
                <a:solidFill>
                  <a:srgbClr val="FFFFFF"/>
                </a:solidFill>
              </a:rPr>
              <a:t>Access keybox and activity reports through:</a:t>
            </a:r>
            <a:endParaRPr/>
          </a:p>
          <a:p>
            <a:pPr marL="0" lvl="0" indent="0" algn="ctr" rtl="0">
              <a:lnSpc>
                <a:spcPct val="90000"/>
              </a:lnSpc>
              <a:spcBef>
                <a:spcPts val="2000"/>
              </a:spcBef>
              <a:spcAft>
                <a:spcPts val="0"/>
              </a:spcAft>
              <a:buClr>
                <a:srgbClr val="FFFFFF"/>
              </a:buClr>
              <a:buSzPts val="3200"/>
              <a:buNone/>
            </a:pPr>
            <a:r>
              <a:rPr lang="en-US" sz="3200">
                <a:solidFill>
                  <a:srgbClr val="FFFFFF"/>
                </a:solidFill>
              </a:rPr>
              <a:t>supraekey.com</a:t>
            </a:r>
            <a:endParaRPr/>
          </a:p>
        </p:txBody>
      </p:sp>
      <p:sp>
        <p:nvSpPr>
          <p:cNvPr id="735" name="Google Shape;735;p26"/>
          <p:cNvSpPr/>
          <p:nvPr/>
        </p:nvSpPr>
        <p:spPr>
          <a:xfrm>
            <a:off x="0" y="10248896"/>
            <a:ext cx="6457949" cy="3486149"/>
          </a:xfrm>
          <a:custGeom>
            <a:avLst/>
            <a:gdLst/>
            <a:ahLst/>
            <a:cxnLst/>
            <a:rect l="l" t="t" r="r" b="b"/>
            <a:pathLst>
              <a:path w="6457950" h="3486150" extrusionOk="0">
                <a:moveTo>
                  <a:pt x="0" y="0"/>
                </a:moveTo>
                <a:lnTo>
                  <a:pt x="0" y="3486150"/>
                </a:lnTo>
                <a:lnTo>
                  <a:pt x="6457950" y="3486150"/>
                </a:lnTo>
                <a:lnTo>
                  <a:pt x="0" y="0"/>
                </a:lnTo>
                <a:close/>
              </a:path>
            </a:pathLst>
          </a:custGeom>
          <a:solidFill>
            <a:srgbClr val="0E4D6E"/>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736" name="Google Shape;736;p26"/>
          <p:cNvPicPr preferRelativeResize="0"/>
          <p:nvPr/>
        </p:nvPicPr>
        <p:blipFill rotWithShape="1">
          <a:blip r:embed="rId3">
            <a:alphaModFix/>
          </a:blip>
          <a:srcRect b="14982"/>
          <a:stretch/>
        </p:blipFill>
        <p:spPr>
          <a:xfrm>
            <a:off x="0" y="9915525"/>
            <a:ext cx="7772400" cy="3800475"/>
          </a:xfrm>
          <a:prstGeom prst="rect">
            <a:avLst/>
          </a:prstGeom>
          <a:noFill/>
          <a:ln>
            <a:noFill/>
          </a:ln>
        </p:spPr>
      </p:pic>
      <p:pic>
        <p:nvPicPr>
          <p:cNvPr id="737" name="Google Shape;737;p26"/>
          <p:cNvPicPr preferRelativeResize="0"/>
          <p:nvPr/>
        </p:nvPicPr>
        <p:blipFill rotWithShape="1">
          <a:blip r:embed="rId4">
            <a:alphaModFix/>
          </a:blip>
          <a:srcRect/>
          <a:stretch/>
        </p:blipFill>
        <p:spPr>
          <a:xfrm>
            <a:off x="685800" y="12458700"/>
            <a:ext cx="2724143" cy="384176"/>
          </a:xfrm>
          <a:prstGeom prst="rect">
            <a:avLst/>
          </a:prstGeom>
          <a:noFill/>
          <a:ln>
            <a:noFill/>
          </a:ln>
        </p:spPr>
      </p:pic>
      <p:pic>
        <p:nvPicPr>
          <p:cNvPr id="738" name="Google Shape;738;p26"/>
          <p:cNvPicPr preferRelativeResize="0"/>
          <p:nvPr/>
        </p:nvPicPr>
        <p:blipFill rotWithShape="1">
          <a:blip r:embed="rId5">
            <a:alphaModFix/>
          </a:blip>
          <a:srcRect/>
          <a:stretch/>
        </p:blipFill>
        <p:spPr>
          <a:xfrm>
            <a:off x="3846039" y="0"/>
            <a:ext cx="6809518" cy="1373644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27"/>
          <p:cNvSpPr txBox="1">
            <a:spLocks noGrp="1"/>
          </p:cNvSpPr>
          <p:nvPr>
            <p:ph type="title"/>
          </p:nvPr>
        </p:nvSpPr>
        <p:spPr>
          <a:xfrm>
            <a:off x="1000125" y="873123"/>
            <a:ext cx="19863127" cy="265112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8203C"/>
              </a:buClr>
              <a:buSzPts val="8800"/>
              <a:buFont typeface="Poppins"/>
              <a:buNone/>
            </a:pPr>
            <a:r>
              <a:rPr lang="en-US"/>
              <a:t>Vendor Contact Information</a:t>
            </a:r>
            <a:endParaRPr/>
          </a:p>
        </p:txBody>
      </p:sp>
      <p:pic>
        <p:nvPicPr>
          <p:cNvPr id="744" name="Google Shape;744;p27" descr="A picture containing person, indoor&#10;&#10;Description automatically generated"/>
          <p:cNvPicPr preferRelativeResize="0">
            <a:picLocks noGrp="1"/>
          </p:cNvPicPr>
          <p:nvPr>
            <p:ph type="pic" idx="2"/>
          </p:nvPr>
        </p:nvPicPr>
        <p:blipFill rotWithShape="1">
          <a:blip r:embed="rId3">
            <a:alphaModFix/>
          </a:blip>
          <a:srcRect l="5117" r="5116"/>
          <a:stretch/>
        </p:blipFill>
        <p:spPr>
          <a:xfrm>
            <a:off x="3886200" y="3829049"/>
            <a:ext cx="10315574" cy="7658100"/>
          </a:xfrm>
          <a:prstGeom prst="rect">
            <a:avLst/>
          </a:prstGeom>
          <a:noFill/>
          <a:ln>
            <a:noFill/>
          </a:ln>
        </p:spPr>
      </p:pic>
      <p:sp>
        <p:nvSpPr>
          <p:cNvPr id="745" name="Google Shape;745;p27"/>
          <p:cNvSpPr txBox="1">
            <a:spLocks noGrp="1"/>
          </p:cNvSpPr>
          <p:nvPr>
            <p:ph type="body" idx="4294967295"/>
          </p:nvPr>
        </p:nvSpPr>
        <p:spPr>
          <a:xfrm>
            <a:off x="15804306" y="5596621"/>
            <a:ext cx="8743950" cy="48291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FFFFFF"/>
              </a:buClr>
              <a:buSzPts val="3000"/>
              <a:buNone/>
            </a:pPr>
            <a:r>
              <a:rPr lang="en-US" sz="3000">
                <a:solidFill>
                  <a:srgbClr val="FFFFFF"/>
                </a:solidFill>
              </a:rPr>
              <a:t>For after hours technical support:</a:t>
            </a:r>
            <a:endParaRPr/>
          </a:p>
          <a:p>
            <a:pPr marL="0" lvl="0" indent="0" algn="l" rtl="0">
              <a:lnSpc>
                <a:spcPct val="90000"/>
              </a:lnSpc>
              <a:spcBef>
                <a:spcPts val="2000"/>
              </a:spcBef>
              <a:spcAft>
                <a:spcPts val="0"/>
              </a:spcAft>
              <a:buClr>
                <a:srgbClr val="0E1F3B"/>
              </a:buClr>
              <a:buSzPts val="3000"/>
              <a:buNone/>
            </a:pPr>
            <a:r>
              <a:rPr lang="en-US" sz="3000" b="1">
                <a:solidFill>
                  <a:srgbClr val="0E1F3B"/>
                </a:solidFill>
              </a:rPr>
              <a:t>Matrix &amp; Transaction Desk</a:t>
            </a:r>
            <a:br>
              <a:rPr lang="en-US" sz="3000" b="1">
                <a:solidFill>
                  <a:srgbClr val="FFFFFF"/>
                </a:solidFill>
              </a:rPr>
            </a:br>
            <a:r>
              <a:rPr lang="en-US" sz="3000">
                <a:solidFill>
                  <a:srgbClr val="FFFFFF"/>
                </a:solidFill>
              </a:rPr>
              <a:t>Monday – Friday, 7am – 12am</a:t>
            </a:r>
            <a:br>
              <a:rPr lang="en-US" sz="3000" b="1">
                <a:solidFill>
                  <a:srgbClr val="FFFFFF"/>
                </a:solidFill>
              </a:rPr>
            </a:br>
            <a:r>
              <a:rPr lang="en-US" sz="3000">
                <a:solidFill>
                  <a:srgbClr val="FFFFFF"/>
                </a:solidFill>
              </a:rPr>
              <a:t>Saturday – Sunday, 10am – 10pm</a:t>
            </a:r>
            <a:br>
              <a:rPr lang="en-US" sz="3000">
                <a:solidFill>
                  <a:srgbClr val="FFFFFF"/>
                </a:solidFill>
              </a:rPr>
            </a:br>
            <a:r>
              <a:rPr lang="en-US" sz="3000">
                <a:solidFill>
                  <a:srgbClr val="FFFFFF"/>
                </a:solidFill>
              </a:rPr>
              <a:t>800.297.6367</a:t>
            </a:r>
            <a:endParaRPr/>
          </a:p>
          <a:p>
            <a:pPr marL="0" lvl="0" indent="0" algn="l" rtl="0">
              <a:lnSpc>
                <a:spcPct val="90000"/>
              </a:lnSpc>
              <a:spcBef>
                <a:spcPts val="2000"/>
              </a:spcBef>
              <a:spcAft>
                <a:spcPts val="0"/>
              </a:spcAft>
              <a:buClr>
                <a:srgbClr val="0E1F3B"/>
              </a:buClr>
              <a:buSzPts val="3000"/>
              <a:buNone/>
            </a:pPr>
            <a:r>
              <a:rPr lang="en-US" sz="3000" b="1">
                <a:solidFill>
                  <a:srgbClr val="0E1F3B"/>
                </a:solidFill>
              </a:rPr>
              <a:t>zipForm</a:t>
            </a:r>
            <a:br>
              <a:rPr lang="en-US" sz="3000" b="1">
                <a:solidFill>
                  <a:srgbClr val="FFFFFF"/>
                </a:solidFill>
              </a:rPr>
            </a:br>
            <a:r>
              <a:rPr lang="en-US" sz="3000">
                <a:solidFill>
                  <a:srgbClr val="FFFFFF"/>
                </a:solidFill>
              </a:rPr>
              <a:t>Monday – Friday, 6am – 10pm</a:t>
            </a:r>
            <a:br>
              <a:rPr lang="en-US" sz="3000">
                <a:solidFill>
                  <a:srgbClr val="FFFFFF"/>
                </a:solidFill>
              </a:rPr>
            </a:br>
            <a:r>
              <a:rPr lang="en-US" sz="3000">
                <a:solidFill>
                  <a:srgbClr val="FFFFFF"/>
                </a:solidFill>
              </a:rPr>
              <a:t>800.383.9805</a:t>
            </a:r>
            <a:endParaRPr/>
          </a:p>
          <a:p>
            <a:pPr marL="0" lvl="0" indent="0" algn="l" rtl="0">
              <a:lnSpc>
                <a:spcPct val="90000"/>
              </a:lnSpc>
              <a:spcBef>
                <a:spcPts val="2000"/>
              </a:spcBef>
              <a:spcAft>
                <a:spcPts val="0"/>
              </a:spcAft>
              <a:buClr>
                <a:srgbClr val="0E1F3B"/>
              </a:buClr>
              <a:buSzPts val="3000"/>
              <a:buNone/>
            </a:pPr>
            <a:r>
              <a:rPr lang="en-US" sz="3000" b="1">
                <a:solidFill>
                  <a:srgbClr val="0E1F3B"/>
                </a:solidFill>
              </a:rPr>
              <a:t>Supra</a:t>
            </a:r>
            <a:br>
              <a:rPr lang="en-US" sz="3000" b="1">
                <a:solidFill>
                  <a:srgbClr val="FFFFFF"/>
                </a:solidFill>
              </a:rPr>
            </a:br>
            <a:r>
              <a:rPr lang="en-US" sz="3000">
                <a:solidFill>
                  <a:srgbClr val="FFFFFF"/>
                </a:solidFill>
              </a:rPr>
              <a:t>Monday – Sunday, 8am – 9pm</a:t>
            </a:r>
            <a:br>
              <a:rPr lang="en-US" sz="3000">
                <a:solidFill>
                  <a:srgbClr val="FFFFFF"/>
                </a:solidFill>
              </a:rPr>
            </a:br>
            <a:r>
              <a:rPr lang="en-US" sz="3000">
                <a:solidFill>
                  <a:srgbClr val="FFFFFF"/>
                </a:solidFill>
              </a:rPr>
              <a:t>877.699.6787</a:t>
            </a:r>
            <a:endParaRPr sz="3000" b="1">
              <a:solidFill>
                <a:srgbClr val="FFFFFF"/>
              </a:solidFill>
            </a:endParaRPr>
          </a:p>
        </p:txBody>
      </p:sp>
      <p:sp>
        <p:nvSpPr>
          <p:cNvPr id="746" name="Google Shape;746;p27"/>
          <p:cNvSpPr/>
          <p:nvPr/>
        </p:nvSpPr>
        <p:spPr>
          <a:xfrm>
            <a:off x="0" y="0"/>
            <a:ext cx="24382411" cy="485775"/>
          </a:xfrm>
          <a:prstGeom prst="rect">
            <a:avLst/>
          </a:prstGeom>
          <a:solidFill>
            <a:srgbClr val="CAAE60"/>
          </a:solidFill>
          <a:ln w="12700" cap="flat" cmpd="sng">
            <a:solidFill>
              <a:srgbClr val="CAAE60"/>
            </a:solidFill>
            <a:prstDash val="solid"/>
            <a:miter lim="8000"/>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747" name="Google Shape;747;p27"/>
          <p:cNvPicPr preferRelativeResize="0"/>
          <p:nvPr/>
        </p:nvPicPr>
        <p:blipFill rotWithShape="1">
          <a:blip r:embed="rId4">
            <a:alphaModFix/>
          </a:blip>
          <a:srcRect l="-18447" r="18446"/>
          <a:stretch/>
        </p:blipFill>
        <p:spPr>
          <a:xfrm>
            <a:off x="1552852" y="3829049"/>
            <a:ext cx="12648922" cy="76581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pic>
        <p:nvPicPr>
          <p:cNvPr id="12" name="Picture 11">
            <a:extLst>
              <a:ext uri="{FF2B5EF4-FFF2-40B4-BE49-F238E27FC236}">
                <a16:creationId xmlns:a16="http://schemas.microsoft.com/office/drawing/2014/main" id="{12B481F1-FE4C-602C-1179-E5E16FC54446}"/>
              </a:ext>
            </a:extLst>
          </p:cNvPr>
          <p:cNvPicPr>
            <a:picLocks noChangeAspect="1"/>
          </p:cNvPicPr>
          <p:nvPr/>
        </p:nvPicPr>
        <p:blipFill>
          <a:blip r:embed="rId4"/>
          <a:stretch>
            <a:fillRect/>
          </a:stretch>
        </p:blipFill>
        <p:spPr>
          <a:xfrm>
            <a:off x="0" y="0"/>
            <a:ext cx="24384000" cy="13716000"/>
          </a:xfrm>
          <a:prstGeom prst="rect">
            <a:avLst/>
          </a:prstGeom>
        </p:spPr>
      </p:pic>
    </p:spTree>
  </p:cSld>
  <p:clrMapOvr>
    <a:masterClrMapping/>
  </p:clrMapOvr>
  <p:extLst>
    <p:ext uri="{6950BFC3-D8DA-4A85-94F7-54DA5524770B}">
      <p188:commentRel xmlns:p188="http://schemas.microsoft.com/office/powerpoint/2018/8/main" r:id="rId3"/>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pic>
        <p:nvPicPr>
          <p:cNvPr id="777" name="Google Shape;777;p29"/>
          <p:cNvPicPr preferRelativeResize="0">
            <a:picLocks noGrp="1"/>
          </p:cNvPicPr>
          <p:nvPr>
            <p:ph type="pic" idx="2"/>
          </p:nvPr>
        </p:nvPicPr>
        <p:blipFill rotWithShape="1">
          <a:blip r:embed="rId3">
            <a:alphaModFix/>
          </a:blip>
          <a:srcRect l="22828" t="22246" r="32418"/>
          <a:stretch/>
        </p:blipFill>
        <p:spPr>
          <a:xfrm>
            <a:off x="0" y="0"/>
            <a:ext cx="11836395" cy="13716000"/>
          </a:xfrm>
          <a:prstGeom prst="rect">
            <a:avLst/>
          </a:prstGeom>
          <a:noFill/>
          <a:ln>
            <a:noFill/>
          </a:ln>
        </p:spPr>
      </p:pic>
      <p:sp>
        <p:nvSpPr>
          <p:cNvPr id="778" name="Google Shape;778;p29"/>
          <p:cNvSpPr txBox="1">
            <a:spLocks noGrp="1"/>
          </p:cNvSpPr>
          <p:nvPr>
            <p:ph type="title"/>
          </p:nvPr>
        </p:nvSpPr>
        <p:spPr>
          <a:xfrm>
            <a:off x="12969547" y="2800350"/>
            <a:ext cx="10319653" cy="3077934"/>
          </a:xfrm>
          <a:prstGeom prst="rect">
            <a:avLst/>
          </a:prstGeom>
          <a:noFill/>
          <a:ln>
            <a:noFill/>
          </a:ln>
        </p:spPr>
        <p:txBody>
          <a:bodyPr spcFirstLastPara="1" wrap="square" lIns="91425" tIns="45700" rIns="91425" bIns="45700" anchor="b" anchorCtr="1">
            <a:normAutofit/>
          </a:bodyPr>
          <a:lstStyle/>
          <a:p>
            <a:pPr marL="0" lvl="0" indent="0" algn="ctr" rtl="0">
              <a:lnSpc>
                <a:spcPct val="90000"/>
              </a:lnSpc>
              <a:spcBef>
                <a:spcPts val="0"/>
              </a:spcBef>
              <a:spcAft>
                <a:spcPts val="0"/>
              </a:spcAft>
              <a:buClr>
                <a:srgbClr val="CAAE60"/>
              </a:buClr>
              <a:buSzPts val="11900"/>
              <a:buFont typeface="Poppins"/>
              <a:buNone/>
            </a:pPr>
            <a:r>
              <a:rPr lang="en-US"/>
              <a:t>Questions?</a:t>
            </a:r>
            <a:endParaRPr/>
          </a:p>
        </p:txBody>
      </p:sp>
      <p:sp>
        <p:nvSpPr>
          <p:cNvPr id="779" name="Google Shape;779;p29"/>
          <p:cNvSpPr/>
          <p:nvPr/>
        </p:nvSpPr>
        <p:spPr>
          <a:xfrm>
            <a:off x="0" y="0"/>
            <a:ext cx="11836395" cy="13716000"/>
          </a:xfrm>
          <a:prstGeom prst="rect">
            <a:avLst/>
          </a:prstGeom>
          <a:gradFill>
            <a:gsLst>
              <a:gs pos="0">
                <a:srgbClr val="08203C"/>
              </a:gs>
              <a:gs pos="100000">
                <a:srgbClr val="08203C">
                  <a:alpha val="0"/>
                </a:srgbClr>
              </a:gs>
            </a:gsLst>
            <a:lin ang="16200000" scaled="0"/>
          </a:gra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pic>
        <p:nvPicPr>
          <p:cNvPr id="9" name="Picture 8" descr="A qr code with a logo&#10;&#10;AI-generated content may be incorrect.">
            <a:extLst>
              <a:ext uri="{FF2B5EF4-FFF2-40B4-BE49-F238E27FC236}">
                <a16:creationId xmlns:a16="http://schemas.microsoft.com/office/drawing/2014/main" id="{B3069C15-3915-2BF7-0784-A5FE42F074C4}"/>
              </a:ext>
            </a:extLst>
          </p:cNvPr>
          <p:cNvPicPr>
            <a:picLocks noChangeAspect="1"/>
          </p:cNvPicPr>
          <p:nvPr/>
        </p:nvPicPr>
        <p:blipFill>
          <a:blip r:embed="rId3"/>
          <a:stretch>
            <a:fillRect/>
          </a:stretch>
        </p:blipFill>
        <p:spPr>
          <a:xfrm>
            <a:off x="14711010" y="5210507"/>
            <a:ext cx="3660588" cy="4546450"/>
          </a:xfrm>
          <a:prstGeom prst="rect">
            <a:avLst/>
          </a:prstGeom>
        </p:spPr>
      </p:pic>
      <p:pic>
        <p:nvPicPr>
          <p:cNvPr id="7" name="Picture 6" descr="A qr code with the text Social Media">
            <a:extLst>
              <a:ext uri="{FF2B5EF4-FFF2-40B4-BE49-F238E27FC236}">
                <a16:creationId xmlns:a16="http://schemas.microsoft.com/office/drawing/2014/main" id="{52F69C60-3028-2BB7-D857-2C35A28C6BFC}"/>
              </a:ext>
            </a:extLst>
          </p:cNvPr>
          <p:cNvPicPr>
            <a:picLocks noChangeAspect="1"/>
          </p:cNvPicPr>
          <p:nvPr/>
        </p:nvPicPr>
        <p:blipFill>
          <a:blip r:embed="rId4"/>
          <a:stretch>
            <a:fillRect/>
          </a:stretch>
        </p:blipFill>
        <p:spPr>
          <a:xfrm>
            <a:off x="4447295" y="5210507"/>
            <a:ext cx="3667088" cy="4554523"/>
          </a:xfrm>
          <a:prstGeom prst="rect">
            <a:avLst/>
          </a:prstGeom>
        </p:spPr>
      </p:pic>
      <p:pic>
        <p:nvPicPr>
          <p:cNvPr id="5" name="Picture 4" descr="A QR Code with text that says MetroTex Website">
            <a:extLst>
              <a:ext uri="{FF2B5EF4-FFF2-40B4-BE49-F238E27FC236}">
                <a16:creationId xmlns:a16="http://schemas.microsoft.com/office/drawing/2014/main" id="{B3D40A5D-CAF9-7772-87A0-FD9E4A709B38}"/>
              </a:ext>
            </a:extLst>
          </p:cNvPr>
          <p:cNvPicPr>
            <a:picLocks noChangeAspect="1"/>
          </p:cNvPicPr>
          <p:nvPr/>
        </p:nvPicPr>
        <p:blipFill>
          <a:blip r:embed="rId5"/>
          <a:stretch>
            <a:fillRect/>
          </a:stretch>
        </p:blipFill>
        <p:spPr>
          <a:xfrm>
            <a:off x="9568720" y="5218581"/>
            <a:ext cx="3660587" cy="4546450"/>
          </a:xfrm>
          <a:prstGeom prst="rect">
            <a:avLst/>
          </a:prstGeom>
        </p:spPr>
      </p:pic>
      <p:sp>
        <p:nvSpPr>
          <p:cNvPr id="351" name="Google Shape;351;p3"/>
          <p:cNvSpPr txBox="1">
            <a:spLocks noGrp="1"/>
          </p:cNvSpPr>
          <p:nvPr>
            <p:ph type="title"/>
          </p:nvPr>
        </p:nvSpPr>
        <p:spPr>
          <a:xfrm>
            <a:off x="1000125" y="873123"/>
            <a:ext cx="9001125" cy="265112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8203C"/>
              </a:buClr>
              <a:buSzPts val="8800"/>
              <a:buFont typeface="Poppins"/>
              <a:buNone/>
            </a:pPr>
            <a:r>
              <a:rPr lang="en-US"/>
              <a:t>Let’s Connect!</a:t>
            </a:r>
            <a:endParaRPr/>
          </a:p>
        </p:txBody>
      </p:sp>
      <p:sp>
        <p:nvSpPr>
          <p:cNvPr id="352" name="Google Shape;352;p3"/>
          <p:cNvSpPr/>
          <p:nvPr/>
        </p:nvSpPr>
        <p:spPr>
          <a:xfrm>
            <a:off x="20980395" y="5969002"/>
            <a:ext cx="3402016" cy="2362196"/>
          </a:xfrm>
          <a:prstGeom prst="rect">
            <a:avLst/>
          </a:prstGeom>
          <a:solidFill>
            <a:srgbClr val="CAAE60"/>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353" name="Google Shape;353;p3"/>
          <p:cNvPicPr preferRelativeResize="0"/>
          <p:nvPr/>
        </p:nvPicPr>
        <p:blipFill rotWithShape="1">
          <a:blip r:embed="rId6">
            <a:alphaModFix/>
          </a:blip>
          <a:srcRect/>
          <a:stretch/>
        </p:blipFill>
        <p:spPr>
          <a:xfrm>
            <a:off x="21805102" y="6271421"/>
            <a:ext cx="1754980" cy="1754980"/>
          </a:xfrm>
          <a:prstGeom prst="rect">
            <a:avLst/>
          </a:prstGeom>
          <a:noFill/>
          <a:ln>
            <a:noFill/>
          </a:ln>
        </p:spPr>
      </p:pic>
      <p:sp>
        <p:nvSpPr>
          <p:cNvPr id="354" name="Google Shape;354;p3"/>
          <p:cNvSpPr txBox="1"/>
          <p:nvPr/>
        </p:nvSpPr>
        <p:spPr>
          <a:xfrm>
            <a:off x="1000125" y="2567452"/>
            <a:ext cx="9001125" cy="2651129"/>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8203C"/>
              </a:buClr>
              <a:buSzPts val="3200"/>
              <a:buFont typeface="Poppins"/>
              <a:buNone/>
            </a:pPr>
            <a:r>
              <a:rPr lang="en-US" sz="3200" b="1" i="0" u="none" strike="noStrike" cap="none">
                <a:solidFill>
                  <a:srgbClr val="08203C"/>
                </a:solidFill>
                <a:latin typeface="Poppins"/>
                <a:ea typeface="Poppins"/>
                <a:cs typeface="Poppins"/>
                <a:sym typeface="Poppins"/>
              </a:rPr>
              <a:t>Follow us on:</a:t>
            </a:r>
            <a:endParaRPr sz="3200" b="1" i="0" u="none" strike="noStrike" cap="none">
              <a:solidFill>
                <a:srgbClr val="08203C"/>
              </a:solidFill>
              <a:latin typeface="Poppins"/>
              <a:ea typeface="Poppins"/>
              <a:cs typeface="Poppins"/>
              <a:sym typeface="Poppins"/>
            </a:endParaRPr>
          </a:p>
        </p:txBody>
      </p:sp>
      <p:pic>
        <p:nvPicPr>
          <p:cNvPr id="355" name="Google Shape;355;p3" descr="A black letter f in a yellow circle&#10;&#10;Description automatically generated"/>
          <p:cNvPicPr preferRelativeResize="0"/>
          <p:nvPr/>
        </p:nvPicPr>
        <p:blipFill rotWithShape="1">
          <a:blip r:embed="rId7">
            <a:alphaModFix/>
          </a:blip>
          <a:srcRect/>
          <a:stretch/>
        </p:blipFill>
        <p:spPr>
          <a:xfrm>
            <a:off x="1677603" y="4318217"/>
            <a:ext cx="1152811" cy="1148596"/>
          </a:xfrm>
          <a:prstGeom prst="rect">
            <a:avLst/>
          </a:prstGeom>
          <a:noFill/>
          <a:ln>
            <a:noFill/>
          </a:ln>
        </p:spPr>
      </p:pic>
      <p:pic>
        <p:nvPicPr>
          <p:cNvPr id="356" name="Google Shape;356;p3"/>
          <p:cNvPicPr preferRelativeResize="0"/>
          <p:nvPr/>
        </p:nvPicPr>
        <p:blipFill rotWithShape="1">
          <a:blip r:embed="rId8">
            <a:alphaModFix/>
          </a:blip>
          <a:srcRect/>
          <a:stretch/>
        </p:blipFill>
        <p:spPr>
          <a:xfrm>
            <a:off x="1677603" y="8249725"/>
            <a:ext cx="1152811" cy="1148596"/>
          </a:xfrm>
          <a:prstGeom prst="rect">
            <a:avLst/>
          </a:prstGeom>
          <a:noFill/>
          <a:ln>
            <a:noFill/>
          </a:ln>
        </p:spPr>
      </p:pic>
      <p:pic>
        <p:nvPicPr>
          <p:cNvPr id="357" name="Google Shape;357;p3" descr="A black and gold logo&#10;&#10;Description automatically generated"/>
          <p:cNvPicPr preferRelativeResize="0"/>
          <p:nvPr/>
        </p:nvPicPr>
        <p:blipFill rotWithShape="1">
          <a:blip r:embed="rId9">
            <a:alphaModFix/>
          </a:blip>
          <a:srcRect/>
          <a:stretch/>
        </p:blipFill>
        <p:spPr>
          <a:xfrm>
            <a:off x="1678244" y="5652391"/>
            <a:ext cx="1151403" cy="1148596"/>
          </a:xfrm>
          <a:prstGeom prst="rect">
            <a:avLst/>
          </a:prstGeom>
          <a:noFill/>
          <a:ln>
            <a:noFill/>
          </a:ln>
        </p:spPr>
      </p:pic>
      <p:pic>
        <p:nvPicPr>
          <p:cNvPr id="358" name="Google Shape;358;p3" descr="A black and gold button with a play sign&#10;&#10;Description automatically generated"/>
          <p:cNvPicPr preferRelativeResize="0"/>
          <p:nvPr/>
        </p:nvPicPr>
        <p:blipFill rotWithShape="1">
          <a:blip r:embed="rId10">
            <a:alphaModFix/>
          </a:blip>
          <a:srcRect/>
          <a:stretch/>
        </p:blipFill>
        <p:spPr>
          <a:xfrm>
            <a:off x="1677603" y="6986573"/>
            <a:ext cx="1150004" cy="1148596"/>
          </a:xfrm>
          <a:prstGeom prst="rect">
            <a:avLst/>
          </a:prstGeom>
          <a:noFill/>
          <a:ln>
            <a:noFill/>
          </a:ln>
        </p:spPr>
      </p:pic>
      <p:sp>
        <p:nvSpPr>
          <p:cNvPr id="363" name="Google Shape;363;p3"/>
          <p:cNvSpPr txBox="1"/>
          <p:nvPr/>
        </p:nvSpPr>
        <p:spPr>
          <a:xfrm>
            <a:off x="9568720" y="8808241"/>
            <a:ext cx="3660590" cy="2651129"/>
          </a:xfrm>
          <a:prstGeom prst="rect">
            <a:avLst/>
          </a:prstGeom>
          <a:noFill/>
          <a:ln>
            <a:noFill/>
          </a:ln>
        </p:spPr>
        <p:txBody>
          <a:bodyPr spcFirstLastPara="1" wrap="square" lIns="91425" tIns="45700" rIns="91425" bIns="45700" anchor="ctr" anchorCtr="1">
            <a:normAutofit/>
          </a:bodyPr>
          <a:lstStyle/>
          <a:p>
            <a:pPr marL="0" marR="0" lvl="0" indent="0" algn="ctr" rtl="0">
              <a:lnSpc>
                <a:spcPct val="90000"/>
              </a:lnSpc>
              <a:spcBef>
                <a:spcPts val="0"/>
              </a:spcBef>
              <a:spcAft>
                <a:spcPts val="0"/>
              </a:spcAft>
              <a:buClr>
                <a:srgbClr val="08203C"/>
              </a:buClr>
              <a:buSzPts val="2400"/>
              <a:buFont typeface="Poppins"/>
              <a:buNone/>
            </a:pPr>
            <a:r>
              <a:rPr lang="en-US" sz="2400" b="0" i="0" u="none" strike="noStrike" cap="none">
                <a:solidFill>
                  <a:srgbClr val="08203C"/>
                </a:solidFill>
                <a:latin typeface="Poppins"/>
                <a:ea typeface="Poppins"/>
                <a:cs typeface="Poppins"/>
                <a:sym typeface="Poppins"/>
              </a:rPr>
              <a:t>www.metrotex.com</a:t>
            </a:r>
            <a:endParaRPr sz="2400" b="0" i="0" u="none" strike="noStrike" cap="none">
              <a:solidFill>
                <a:srgbClr val="08203C"/>
              </a:solidFill>
              <a:latin typeface="Poppins"/>
              <a:ea typeface="Poppins"/>
              <a:cs typeface="Poppins"/>
              <a:sym typeface="Poppins"/>
            </a:endParaRPr>
          </a:p>
        </p:txBody>
      </p:sp>
      <p:sp>
        <p:nvSpPr>
          <p:cNvPr id="364" name="Google Shape;364;p3"/>
          <p:cNvSpPr txBox="1"/>
          <p:nvPr/>
        </p:nvSpPr>
        <p:spPr>
          <a:xfrm>
            <a:off x="14711013" y="8832646"/>
            <a:ext cx="3660590" cy="2651129"/>
          </a:xfrm>
          <a:prstGeom prst="rect">
            <a:avLst/>
          </a:prstGeom>
          <a:noFill/>
          <a:ln>
            <a:noFill/>
          </a:ln>
        </p:spPr>
        <p:txBody>
          <a:bodyPr spcFirstLastPara="1" wrap="square" lIns="91425" tIns="45700" rIns="91425" bIns="45700" anchor="ctr" anchorCtr="1">
            <a:normAutofit/>
          </a:bodyPr>
          <a:lstStyle/>
          <a:p>
            <a:pPr marL="0" marR="0" lvl="0" indent="0" algn="ctr" rtl="0">
              <a:lnSpc>
                <a:spcPct val="90000"/>
              </a:lnSpc>
              <a:spcBef>
                <a:spcPts val="0"/>
              </a:spcBef>
              <a:spcAft>
                <a:spcPts val="0"/>
              </a:spcAft>
              <a:buClr>
                <a:srgbClr val="08203C"/>
              </a:buClr>
              <a:buSzPts val="2400"/>
              <a:buFont typeface="Poppins"/>
              <a:buNone/>
            </a:pPr>
            <a:r>
              <a:rPr lang="en-US" sz="2400" b="0" i="0" u="none" strike="noStrike" cap="none">
                <a:solidFill>
                  <a:srgbClr val="08203C"/>
                </a:solidFill>
                <a:latin typeface="Poppins"/>
                <a:ea typeface="Poppins"/>
                <a:cs typeface="Poppins"/>
                <a:sym typeface="Poppins"/>
              </a:rPr>
              <a:t>portal.metrotex.com</a:t>
            </a:r>
            <a:endParaRPr sz="2400" b="0" i="0" u="none" strike="noStrike" cap="none">
              <a:solidFill>
                <a:srgbClr val="08203C"/>
              </a:solidFill>
              <a:latin typeface="Poppins"/>
              <a:ea typeface="Poppins"/>
              <a:cs typeface="Poppins"/>
              <a:sym typeface="Poppins"/>
            </a:endParaRPr>
          </a:p>
        </p:txBody>
      </p:sp>
      <p:pic>
        <p:nvPicPr>
          <p:cNvPr id="359" name="Google Shape;359;p3" descr="A black and gold logo&#10;&#10;Description automatically generated"/>
          <p:cNvPicPr preferRelativeResize="0"/>
          <p:nvPr/>
        </p:nvPicPr>
        <p:blipFill rotWithShape="1">
          <a:blip r:embed="rId11">
            <a:alphaModFix/>
          </a:blip>
          <a:srcRect/>
          <a:stretch/>
        </p:blipFill>
        <p:spPr>
          <a:xfrm>
            <a:off x="1677603" y="9583908"/>
            <a:ext cx="1154210" cy="114859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pic>
        <p:nvPicPr>
          <p:cNvPr id="784" name="Google Shape;784;p30"/>
          <p:cNvPicPr preferRelativeResize="0">
            <a:picLocks noGrp="1"/>
          </p:cNvPicPr>
          <p:nvPr>
            <p:ph type="pic" idx="2"/>
          </p:nvPr>
        </p:nvPicPr>
        <p:blipFill rotWithShape="1">
          <a:blip r:embed="rId3">
            <a:alphaModFix/>
          </a:blip>
          <a:srcRect t="20302" b="20302"/>
          <a:stretch/>
        </p:blipFill>
        <p:spPr>
          <a:xfrm>
            <a:off x="0" y="0"/>
            <a:ext cx="24382411" cy="9915525"/>
          </a:xfrm>
          <a:prstGeom prst="rect">
            <a:avLst/>
          </a:prstGeom>
          <a:noFill/>
          <a:ln>
            <a:noFill/>
          </a:ln>
        </p:spPr>
      </p:pic>
      <p:sp>
        <p:nvSpPr>
          <p:cNvPr id="785" name="Google Shape;785;p30"/>
          <p:cNvSpPr/>
          <p:nvPr/>
        </p:nvSpPr>
        <p:spPr>
          <a:xfrm>
            <a:off x="0" y="0"/>
            <a:ext cx="24382411" cy="9915525"/>
          </a:xfrm>
          <a:prstGeom prst="rect">
            <a:avLst/>
          </a:prstGeom>
          <a:gradFill>
            <a:gsLst>
              <a:gs pos="0">
                <a:srgbClr val="08203C"/>
              </a:gs>
              <a:gs pos="100000">
                <a:srgbClr val="08203C">
                  <a:alpha val="0"/>
                </a:srgbClr>
              </a:gs>
            </a:gsLst>
            <a:lin ang="16200000" scaled="0"/>
          </a:gra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86" name="Google Shape;786;p30"/>
          <p:cNvSpPr txBox="1">
            <a:spLocks noGrp="1"/>
          </p:cNvSpPr>
          <p:nvPr>
            <p:ph type="title"/>
          </p:nvPr>
        </p:nvSpPr>
        <p:spPr>
          <a:xfrm>
            <a:off x="4947443" y="4286249"/>
            <a:ext cx="14487525" cy="2495543"/>
          </a:xfrm>
          <a:prstGeom prst="rect">
            <a:avLst/>
          </a:prstGeom>
          <a:noFill/>
          <a:ln>
            <a:noFill/>
          </a:ln>
        </p:spPr>
        <p:txBody>
          <a:bodyPr spcFirstLastPara="1" wrap="square" lIns="91425" tIns="45700" rIns="91425" bIns="45700" anchor="b" anchorCtr="1">
            <a:normAutofit/>
          </a:bodyPr>
          <a:lstStyle/>
          <a:p>
            <a:pPr marL="0" lvl="0" indent="0" algn="ctr" rtl="0">
              <a:lnSpc>
                <a:spcPct val="90000"/>
              </a:lnSpc>
              <a:spcBef>
                <a:spcPts val="0"/>
              </a:spcBef>
              <a:spcAft>
                <a:spcPts val="0"/>
              </a:spcAft>
              <a:buClr>
                <a:srgbClr val="FFFFFF"/>
              </a:buClr>
              <a:buSzPts val="7200"/>
              <a:buFont typeface="Poppins"/>
              <a:buNone/>
            </a:pPr>
            <a:r>
              <a:rPr lang="en-US" sz="7200"/>
              <a:t>Government Affairs &amp; TREPAC</a:t>
            </a:r>
            <a:endParaRPr sz="7200"/>
          </a:p>
        </p:txBody>
      </p:sp>
      <p:cxnSp>
        <p:nvCxnSpPr>
          <p:cNvPr id="787" name="Google Shape;787;p30"/>
          <p:cNvCxnSpPr/>
          <p:nvPr/>
        </p:nvCxnSpPr>
        <p:spPr>
          <a:xfrm>
            <a:off x="8233568" y="6934196"/>
            <a:ext cx="7915275" cy="0"/>
          </a:xfrm>
          <a:prstGeom prst="straightConnector1">
            <a:avLst/>
          </a:prstGeom>
          <a:noFill/>
          <a:ln w="15850" cap="flat" cmpd="sng">
            <a:solidFill>
              <a:srgbClr val="CAAE60"/>
            </a:solidFill>
            <a:prstDash val="solid"/>
            <a:miter lim="8000"/>
            <a:headEnd type="none" w="sm" len="sm"/>
            <a:tailEnd type="none" w="sm" len="sm"/>
          </a:ln>
        </p:spPr>
      </p:cxnSp>
      <p:sp>
        <p:nvSpPr>
          <p:cNvPr id="788" name="Google Shape;788;p30"/>
          <p:cNvSpPr/>
          <p:nvPr/>
        </p:nvSpPr>
        <p:spPr>
          <a:xfrm>
            <a:off x="4947443" y="4286249"/>
            <a:ext cx="14487525" cy="1031872"/>
          </a:xfrm>
          <a:custGeom>
            <a:avLst/>
            <a:gdLst/>
            <a:ahLst/>
            <a:cxnLst/>
            <a:rect l="l" t="t" r="r" b="b"/>
            <a:pathLst>
              <a:path w="4714875" h="914400" extrusionOk="0">
                <a:moveTo>
                  <a:pt x="0" y="742950"/>
                </a:moveTo>
                <a:lnTo>
                  <a:pt x="0" y="0"/>
                </a:lnTo>
                <a:lnTo>
                  <a:pt x="4714875" y="0"/>
                </a:lnTo>
                <a:lnTo>
                  <a:pt x="4714875" y="914400"/>
                </a:lnTo>
              </a:path>
            </a:pathLst>
          </a:custGeom>
          <a:noFill/>
          <a:ln w="25400" cap="flat" cmpd="sng">
            <a:solidFill>
              <a:srgbClr val="CAAE60"/>
            </a:solidFill>
            <a:prstDash val="solid"/>
            <a:miter lim="8000"/>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89" name="Google Shape;789;p30"/>
          <p:cNvSpPr/>
          <p:nvPr/>
        </p:nvSpPr>
        <p:spPr>
          <a:xfrm rot="10800000" flipH="1">
            <a:off x="4947443" y="7543800"/>
            <a:ext cx="14487525" cy="1031872"/>
          </a:xfrm>
          <a:custGeom>
            <a:avLst/>
            <a:gdLst/>
            <a:ahLst/>
            <a:cxnLst/>
            <a:rect l="l" t="t" r="r" b="b"/>
            <a:pathLst>
              <a:path w="4714875" h="914400" extrusionOk="0">
                <a:moveTo>
                  <a:pt x="0" y="742950"/>
                </a:moveTo>
                <a:lnTo>
                  <a:pt x="0" y="0"/>
                </a:lnTo>
                <a:lnTo>
                  <a:pt x="4714875" y="0"/>
                </a:lnTo>
                <a:lnTo>
                  <a:pt x="4714875" y="914400"/>
                </a:lnTo>
              </a:path>
            </a:pathLst>
          </a:custGeom>
          <a:noFill/>
          <a:ln w="25400" cap="flat" cmpd="sng">
            <a:solidFill>
              <a:srgbClr val="CAAE60"/>
            </a:solidFill>
            <a:prstDash val="solid"/>
            <a:miter lim="8000"/>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sp>
        <p:nvSpPr>
          <p:cNvPr id="794" name="Google Shape;794;p31"/>
          <p:cNvSpPr/>
          <p:nvPr/>
        </p:nvSpPr>
        <p:spPr>
          <a:xfrm>
            <a:off x="6326157" y="1175653"/>
            <a:ext cx="2855168" cy="1917012"/>
          </a:xfrm>
          <a:prstGeom prst="rect">
            <a:avLst/>
          </a:prstGeom>
          <a:solidFill>
            <a:srgbClr val="FFFFFF"/>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95" name="Google Shape;795;p31"/>
          <p:cNvSpPr txBox="1">
            <a:spLocks noGrp="1"/>
          </p:cNvSpPr>
          <p:nvPr>
            <p:ph type="title"/>
          </p:nvPr>
        </p:nvSpPr>
        <p:spPr>
          <a:xfrm>
            <a:off x="1000125" y="873123"/>
            <a:ext cx="9001125" cy="265112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8203C"/>
              </a:buClr>
              <a:buSzPts val="8800"/>
              <a:buFont typeface="Poppins"/>
              <a:buNone/>
            </a:pPr>
            <a:r>
              <a:rPr lang="en-US"/>
              <a:t>TREPAC FAQs</a:t>
            </a:r>
            <a:endParaRPr/>
          </a:p>
        </p:txBody>
      </p:sp>
      <p:sp>
        <p:nvSpPr>
          <p:cNvPr id="796" name="Google Shape;796;p31"/>
          <p:cNvSpPr txBox="1">
            <a:spLocks noGrp="1"/>
          </p:cNvSpPr>
          <p:nvPr>
            <p:ph type="body" idx="4294967295"/>
          </p:nvPr>
        </p:nvSpPr>
        <p:spPr>
          <a:xfrm>
            <a:off x="796927" y="4914790"/>
            <a:ext cx="3965579" cy="66686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FFFFFF"/>
              </a:buClr>
              <a:buSzPts val="3200"/>
              <a:buNone/>
            </a:pPr>
            <a:r>
              <a:rPr lang="en-US" sz="3200" b="1">
                <a:solidFill>
                  <a:srgbClr val="FFFFFF"/>
                </a:solidFill>
                <a:latin typeface="Poppins SemiBold"/>
                <a:ea typeface="Poppins SemiBold"/>
                <a:cs typeface="Poppins SemiBold"/>
                <a:sym typeface="Poppins SemiBold"/>
              </a:rPr>
              <a:t>How does TREPAC affect real estate?</a:t>
            </a:r>
            <a:endParaRPr sz="3200" b="1">
              <a:solidFill>
                <a:srgbClr val="FFFFFF"/>
              </a:solidFill>
              <a:latin typeface="Poppins SemiBold"/>
              <a:ea typeface="Poppins SemiBold"/>
              <a:cs typeface="Poppins SemiBold"/>
              <a:sym typeface="Poppins SemiBold"/>
            </a:endParaRPr>
          </a:p>
        </p:txBody>
      </p:sp>
      <p:sp>
        <p:nvSpPr>
          <p:cNvPr id="797" name="Google Shape;797;p31"/>
          <p:cNvSpPr txBox="1">
            <a:spLocks noGrp="1"/>
          </p:cNvSpPr>
          <p:nvPr>
            <p:ph type="body" idx="4294967295"/>
          </p:nvPr>
        </p:nvSpPr>
        <p:spPr>
          <a:xfrm>
            <a:off x="796927" y="7473839"/>
            <a:ext cx="4994279" cy="327659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8203C"/>
              </a:buClr>
              <a:buSzPts val="2400"/>
              <a:buNone/>
            </a:pPr>
            <a:r>
              <a:rPr lang="en-US" sz="2400">
                <a:solidFill>
                  <a:srgbClr val="08203C"/>
                </a:solidFill>
              </a:rPr>
              <a:t>Government’s role in real estate is steadily increasing at all levels. To maintain a healthy climate for real estate in Texas and preserve real property rights, Texas REALTORS® must participate in the political process through </a:t>
            </a:r>
            <a:r>
              <a:rPr lang="en-US" sz="2400" b="1">
                <a:solidFill>
                  <a:srgbClr val="08203C"/>
                </a:solidFill>
              </a:rPr>
              <a:t>TREPAC</a:t>
            </a:r>
            <a:r>
              <a:rPr lang="en-US" sz="2400">
                <a:solidFill>
                  <a:srgbClr val="08203C"/>
                </a:solidFill>
              </a:rPr>
              <a:t>. </a:t>
            </a:r>
            <a:br>
              <a:rPr lang="en-US" sz="2400">
                <a:solidFill>
                  <a:srgbClr val="08203C"/>
                </a:solidFill>
              </a:rPr>
            </a:br>
            <a:endParaRPr sz="2400">
              <a:solidFill>
                <a:srgbClr val="08203C"/>
              </a:solidFill>
            </a:endParaRPr>
          </a:p>
        </p:txBody>
      </p:sp>
      <p:sp>
        <p:nvSpPr>
          <p:cNvPr id="798" name="Google Shape;798;p31"/>
          <p:cNvSpPr txBox="1"/>
          <p:nvPr/>
        </p:nvSpPr>
        <p:spPr>
          <a:xfrm>
            <a:off x="6791321" y="4949820"/>
            <a:ext cx="3965579" cy="6668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FFFFF"/>
              </a:buClr>
              <a:buSzPts val="3200"/>
              <a:buFont typeface="Poppins SemiBold"/>
              <a:buNone/>
            </a:pPr>
            <a:r>
              <a:rPr lang="en-US" sz="3200" b="1" i="0" u="none" strike="noStrike" cap="none">
                <a:solidFill>
                  <a:srgbClr val="FFFFFF"/>
                </a:solidFill>
                <a:latin typeface="Poppins SemiBold"/>
                <a:ea typeface="Poppins SemiBold"/>
                <a:cs typeface="Poppins SemiBold"/>
                <a:sym typeface="Poppins SemiBold"/>
              </a:rPr>
              <a:t>Where do TREPAC dollars go?</a:t>
            </a:r>
            <a:endParaRPr sz="3200" b="1" i="0" u="none" strike="noStrike" cap="none">
              <a:solidFill>
                <a:srgbClr val="FFFFFF"/>
              </a:solidFill>
              <a:latin typeface="Poppins SemiBold"/>
              <a:ea typeface="Poppins SemiBold"/>
              <a:cs typeface="Poppins SemiBold"/>
              <a:sym typeface="Poppins SemiBold"/>
            </a:endParaRPr>
          </a:p>
        </p:txBody>
      </p:sp>
      <p:sp>
        <p:nvSpPr>
          <p:cNvPr id="799" name="Google Shape;799;p31"/>
          <p:cNvSpPr txBox="1"/>
          <p:nvPr/>
        </p:nvSpPr>
        <p:spPr>
          <a:xfrm>
            <a:off x="6739228" y="7473839"/>
            <a:ext cx="4994279" cy="327659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8203C"/>
              </a:buClr>
              <a:buSzPts val="2400"/>
              <a:buFont typeface="Poppins"/>
              <a:buNone/>
            </a:pPr>
            <a:r>
              <a:rPr lang="en-US" sz="2400" b="0" i="0" u="none" strike="noStrike" cap="none">
                <a:solidFill>
                  <a:srgbClr val="08203C"/>
                </a:solidFill>
                <a:latin typeface="Poppins"/>
                <a:ea typeface="Poppins"/>
                <a:cs typeface="Poppins"/>
                <a:sym typeface="Poppins"/>
              </a:rPr>
              <a:t>All funds eligible to be invested in pro-real estate candidates running for political office are expended for that purpose.</a:t>
            </a:r>
            <a:endParaRPr/>
          </a:p>
        </p:txBody>
      </p:sp>
      <p:sp>
        <p:nvSpPr>
          <p:cNvPr id="800" name="Google Shape;800;p31"/>
          <p:cNvSpPr txBox="1"/>
          <p:nvPr/>
        </p:nvSpPr>
        <p:spPr>
          <a:xfrm>
            <a:off x="12681530" y="4914790"/>
            <a:ext cx="4430807" cy="6668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FFFFF"/>
              </a:buClr>
              <a:buSzPts val="3200"/>
              <a:buFont typeface="Poppins SemiBold"/>
              <a:buNone/>
            </a:pPr>
            <a:r>
              <a:rPr lang="en-US" sz="3200" b="1" i="0" u="none" strike="noStrike" cap="none">
                <a:solidFill>
                  <a:srgbClr val="FFFFFF"/>
                </a:solidFill>
                <a:latin typeface="Poppins SemiBold"/>
                <a:ea typeface="Poppins SemiBold"/>
                <a:cs typeface="Poppins SemiBold"/>
                <a:sym typeface="Poppins SemiBold"/>
              </a:rPr>
              <a:t>How can  REALTORS® support TREPAC?</a:t>
            </a:r>
            <a:endParaRPr sz="3200" b="1" i="0" u="none" strike="noStrike" cap="none">
              <a:solidFill>
                <a:srgbClr val="FFFFFF"/>
              </a:solidFill>
              <a:latin typeface="Poppins SemiBold"/>
              <a:ea typeface="Poppins SemiBold"/>
              <a:cs typeface="Poppins SemiBold"/>
              <a:sym typeface="Poppins SemiBold"/>
            </a:endParaRPr>
          </a:p>
        </p:txBody>
      </p:sp>
      <p:sp>
        <p:nvSpPr>
          <p:cNvPr id="801" name="Google Shape;801;p31"/>
          <p:cNvSpPr txBox="1"/>
          <p:nvPr/>
        </p:nvSpPr>
        <p:spPr>
          <a:xfrm>
            <a:off x="12681530" y="7473839"/>
            <a:ext cx="4994279" cy="327659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8203C"/>
              </a:buClr>
              <a:buSzPts val="2400"/>
              <a:buFont typeface="Poppins"/>
              <a:buNone/>
            </a:pPr>
            <a:r>
              <a:rPr lang="en-US" sz="2400" b="0" i="0" u="none" strike="noStrike" cap="none">
                <a:solidFill>
                  <a:srgbClr val="08203C"/>
                </a:solidFill>
                <a:latin typeface="Poppins"/>
                <a:ea typeface="Poppins"/>
                <a:cs typeface="Poppins"/>
                <a:sym typeface="Poppins"/>
              </a:rPr>
              <a:t>Your </a:t>
            </a:r>
            <a:r>
              <a:rPr lang="en-US" sz="2400" b="1" i="0" u="none" strike="noStrike" cap="none">
                <a:solidFill>
                  <a:srgbClr val="08203C"/>
                </a:solidFill>
                <a:latin typeface="Poppins"/>
                <a:ea typeface="Poppins"/>
                <a:cs typeface="Poppins"/>
                <a:sym typeface="Poppins"/>
              </a:rPr>
              <a:t>TREPAC</a:t>
            </a:r>
            <a:r>
              <a:rPr lang="en-US" sz="2400" b="0" i="0" u="none" strike="noStrike" cap="none">
                <a:solidFill>
                  <a:srgbClr val="08203C"/>
                </a:solidFill>
                <a:latin typeface="Poppins"/>
                <a:ea typeface="Poppins"/>
                <a:cs typeface="Poppins"/>
                <a:sym typeface="Poppins"/>
              </a:rPr>
              <a:t> investment helps put pro-real estate candidates in office to protect your livelihood and profession. In return for TREPAC’s hard work, we ask that you invest your fair share of $50.</a:t>
            </a:r>
            <a:endParaRPr sz="2400" b="1" i="0" u="none" strike="noStrike" cap="none">
              <a:solidFill>
                <a:srgbClr val="08203C"/>
              </a:solidFill>
              <a:latin typeface="Poppins"/>
              <a:ea typeface="Poppins"/>
              <a:cs typeface="Poppins"/>
              <a:sym typeface="Poppins"/>
            </a:endParaRPr>
          </a:p>
        </p:txBody>
      </p:sp>
      <p:sp>
        <p:nvSpPr>
          <p:cNvPr id="802" name="Google Shape;802;p31"/>
          <p:cNvSpPr txBox="1"/>
          <p:nvPr/>
        </p:nvSpPr>
        <p:spPr>
          <a:xfrm>
            <a:off x="18675934" y="4949820"/>
            <a:ext cx="4909550" cy="6668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CAAE60"/>
              </a:buClr>
              <a:buSzPts val="3200"/>
              <a:buFont typeface="Poppins SemiBold"/>
              <a:buNone/>
            </a:pPr>
            <a:r>
              <a:rPr lang="en-US" sz="3200" b="1" i="0" u="none" strike="noStrike" cap="none">
                <a:solidFill>
                  <a:srgbClr val="CAAE60"/>
                </a:solidFill>
                <a:latin typeface="Poppins SemiBold"/>
                <a:ea typeface="Poppins SemiBold"/>
                <a:cs typeface="Poppins SemiBold"/>
                <a:sym typeface="Poppins SemiBold"/>
              </a:rPr>
              <a:t>Which political party does TREPAC support?</a:t>
            </a:r>
            <a:endParaRPr sz="3200" b="1" i="0" u="none" strike="noStrike" cap="none">
              <a:solidFill>
                <a:srgbClr val="CAAE60"/>
              </a:solidFill>
              <a:latin typeface="Poppins SemiBold"/>
              <a:ea typeface="Poppins SemiBold"/>
              <a:cs typeface="Poppins SemiBold"/>
              <a:sym typeface="Poppins SemiBold"/>
            </a:endParaRPr>
          </a:p>
        </p:txBody>
      </p:sp>
      <p:sp>
        <p:nvSpPr>
          <p:cNvPr id="803" name="Google Shape;803;p31"/>
          <p:cNvSpPr txBox="1"/>
          <p:nvPr/>
        </p:nvSpPr>
        <p:spPr>
          <a:xfrm>
            <a:off x="18623840" y="7473839"/>
            <a:ext cx="4994279" cy="327659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8203C"/>
              </a:buClr>
              <a:buSzPts val="2400"/>
              <a:buFont typeface="Poppins"/>
              <a:buNone/>
            </a:pPr>
            <a:r>
              <a:rPr lang="en-US" sz="2400" b="0" i="0" u="none" strike="noStrike" cap="none">
                <a:solidFill>
                  <a:srgbClr val="08203C"/>
                </a:solidFill>
                <a:latin typeface="Poppins"/>
                <a:ea typeface="Poppins"/>
                <a:cs typeface="Poppins"/>
                <a:sym typeface="Poppins"/>
              </a:rPr>
              <a:t>WE ARE THE REALTOR® PARTY; </a:t>
            </a:r>
            <a:r>
              <a:rPr lang="en-US" sz="2400" b="1" i="0" u="none" strike="noStrike" cap="none">
                <a:solidFill>
                  <a:srgbClr val="08203C"/>
                </a:solidFill>
                <a:latin typeface="Poppins"/>
                <a:ea typeface="Poppins"/>
                <a:cs typeface="Poppins"/>
                <a:sym typeface="Poppins"/>
              </a:rPr>
              <a:t>TREPAC</a:t>
            </a:r>
            <a:r>
              <a:rPr lang="en-US" sz="2400" b="0" i="0" u="none" strike="noStrike" cap="none">
                <a:solidFill>
                  <a:srgbClr val="08203C"/>
                </a:solidFill>
                <a:latin typeface="Poppins"/>
                <a:ea typeface="Poppins"/>
                <a:cs typeface="Poppins"/>
                <a:sym typeface="Poppins"/>
              </a:rPr>
              <a:t> is not affiliated with any political party. The program and platform of the individual candidates, board recommendations, and ultimate action by TREPAC trustees determine who </a:t>
            </a:r>
            <a:r>
              <a:rPr lang="en-US" sz="2400" b="1" i="0" u="none" strike="noStrike" cap="none">
                <a:solidFill>
                  <a:srgbClr val="08203C"/>
                </a:solidFill>
                <a:latin typeface="Poppins"/>
                <a:ea typeface="Poppins"/>
                <a:cs typeface="Poppins"/>
                <a:sym typeface="Poppins"/>
              </a:rPr>
              <a:t>TREPAC</a:t>
            </a:r>
            <a:r>
              <a:rPr lang="en-US" sz="2400" b="0" i="0" u="none" strike="noStrike" cap="none">
                <a:solidFill>
                  <a:srgbClr val="08203C"/>
                </a:solidFill>
                <a:latin typeface="Poppins"/>
                <a:ea typeface="Poppins"/>
                <a:cs typeface="Poppins"/>
                <a:sym typeface="Poppins"/>
              </a:rPr>
              <a:t> supports—not the candidate’s party affiliation.</a:t>
            </a:r>
            <a:endParaRPr/>
          </a:p>
        </p:txBody>
      </p:sp>
      <p:pic>
        <p:nvPicPr>
          <p:cNvPr id="804" name="Google Shape;804;p31" descr="A logo with a red circle and a blue star with a red circle and a white star with a red circle and a red star with a white star with a red circle and a red circle with&#10;&#10;Description automatically generated"/>
          <p:cNvPicPr preferRelativeResize="0"/>
          <p:nvPr/>
        </p:nvPicPr>
        <p:blipFill rotWithShape="1">
          <a:blip r:embed="rId3">
            <a:alphaModFix/>
          </a:blip>
          <a:srcRect/>
          <a:stretch/>
        </p:blipFill>
        <p:spPr>
          <a:xfrm>
            <a:off x="22296327" y="11963012"/>
            <a:ext cx="1289157" cy="1289157"/>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Google Shape;809;p32"/>
          <p:cNvSpPr/>
          <p:nvPr/>
        </p:nvSpPr>
        <p:spPr>
          <a:xfrm>
            <a:off x="1181103" y="4226722"/>
            <a:ext cx="23201308" cy="7660477"/>
          </a:xfrm>
          <a:prstGeom prst="rect">
            <a:avLst/>
          </a:prstGeom>
          <a:solidFill>
            <a:srgbClr val="CAAE60"/>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10" name="Google Shape;810;p32"/>
          <p:cNvSpPr txBox="1">
            <a:spLocks noGrp="1"/>
          </p:cNvSpPr>
          <p:nvPr>
            <p:ph type="title"/>
          </p:nvPr>
        </p:nvSpPr>
        <p:spPr>
          <a:xfrm>
            <a:off x="1000125" y="873123"/>
            <a:ext cx="16000253" cy="265112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8203C"/>
              </a:buClr>
              <a:buSzPts val="8800"/>
              <a:buFont typeface="Poppins"/>
              <a:buNone/>
            </a:pPr>
            <a:r>
              <a:rPr lang="en-US"/>
              <a:t>TREPAC Disclaimer</a:t>
            </a:r>
            <a:endParaRPr/>
          </a:p>
        </p:txBody>
      </p:sp>
      <p:sp>
        <p:nvSpPr>
          <p:cNvPr id="811" name="Google Shape;811;p32"/>
          <p:cNvSpPr txBox="1"/>
          <p:nvPr/>
        </p:nvSpPr>
        <p:spPr>
          <a:xfrm>
            <a:off x="1957218" y="4399168"/>
            <a:ext cx="20983733" cy="668798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E1F3B"/>
              </a:buClr>
              <a:buSzPts val="2400"/>
              <a:buFont typeface="Poppins SemiBold"/>
              <a:buNone/>
            </a:pPr>
            <a:r>
              <a:rPr lang="en-US" sz="2400" b="1" i="0" u="none" strike="noStrike" cap="none">
                <a:solidFill>
                  <a:srgbClr val="0E1F3B"/>
                </a:solidFill>
                <a:latin typeface="Poppins SemiBold"/>
                <a:ea typeface="Poppins SemiBold"/>
                <a:cs typeface="Poppins SemiBold"/>
                <a:sym typeface="Poppins SemiBold"/>
              </a:rPr>
              <a:t>CONTRIBUTIONS ARE NOT DEDUCTIBLE FOR FEDERAL INCOME TAX PURPOSES. CONTRIBUTIONS TO THE TEXAS REALTORS® POLITICAL ACTION COMMITTEE (TREPAC) ANDTHE TEXAS ASSOCIATION OF REALTORS® FEDERAL POLITICAL ACTION COMMITTEE (TAR FEDPAC)—WHICH MAKES CONTRIBUTIONS TO THE REALTORS® POLITICAL ACTION COMMITTEE (RPAC)—ARE VOLUNTARY AND MAY BE USED FOR POLITICAL PURPOSES. THE AMOUNT INDICATED IS MERELY A GUIDELINE, AND YOU MAY CONTRIBUTE MORE OR LESS THAN THE SUGGESTED AMOUNT. YOU MAY REFUSE TO CONTRIBUTE WITHOUT REPRISAL, AND THE NATIONAL ASSOCIATION OF REALTORS®, TEXAS REALTORS®, AND ITS LOCAL ASSOCIATIONS WILL NOT FAVOR OR DISADVANTAGE ANYONEBECAUSE OF THE AMOUNT CONTRIBUTED. UNTIL THE RPAC ANNUAL GOAL IS MET, 70% OF AN INDIVIDUAL’S CONTRIBUTION GOES TO TREPAC AND MAY BE USED TO SUPPORT STATE AND LOCAL CANDIDATES; THE REMAINING 30% IS SENT TO TAR FEDPACTO SUPPORT FEDERAL CANDIDATES AND IS CHARGED AGAINST YOUR LIMITS UNDER 52 U.S.C. 30116. (EXCEPTION: 100% OF AN INDIVIDUAL’S CONTRIBUTION GOES TO TREPAC IF THE INDIVIDUAL IS AN EMPLOYEE OF AN AFFILIATE MEMBER OF TEXASREALTORS®.) AFTER THE RPAC ANNUAL GOAL IS MET, 100% OF AN INDIVIDUAL’S CONTRIBUTION GOES TO TREPAC AND MAY BE USED </a:t>
            </a:r>
            <a:br>
              <a:rPr lang="en-US" sz="2400" b="1" i="0" u="none" strike="noStrike" cap="none">
                <a:latin typeface="Poppins SemiBold"/>
                <a:ea typeface="Poppins SemiBold"/>
                <a:cs typeface="Poppins SemiBold"/>
              </a:rPr>
            </a:br>
            <a:r>
              <a:rPr lang="en-US" sz="2400" b="1" i="0" u="none" strike="noStrike" cap="none">
                <a:solidFill>
                  <a:srgbClr val="0E1F3B"/>
                </a:solidFill>
                <a:latin typeface="Poppins SemiBold"/>
                <a:ea typeface="Poppins SemiBold"/>
                <a:cs typeface="Poppins SemiBold"/>
                <a:sym typeface="Poppins SemiBold"/>
              </a:rPr>
              <a:t>TO SUPPORT STATE AND LOCAL CANDIDATES. YOU MAY CONTACT THE TEXAS REALTORS® POLITICAL COMMITTEE </a:t>
            </a:r>
            <a:br>
              <a:rPr lang="en-US" sz="2400" b="1" i="0" u="none" strike="noStrike" cap="none">
                <a:latin typeface="Poppins SemiBold"/>
                <a:ea typeface="Poppins SemiBold"/>
                <a:cs typeface="Poppins SemiBold"/>
              </a:rPr>
            </a:br>
            <a:r>
              <a:rPr lang="en-US" sz="2400" b="1" i="0" u="none" strike="noStrike" cap="none">
                <a:solidFill>
                  <a:srgbClr val="0E1F3B"/>
                </a:solidFill>
                <a:latin typeface="Poppins SemiBold"/>
                <a:ea typeface="Poppins SemiBold"/>
                <a:cs typeface="Poppins SemiBold"/>
                <a:sym typeface="Poppins SemiBold"/>
              </a:rPr>
              <a:t>ADMINISTRATOR AT 800-873-9155 TO OBTAIN INFORMATION ABOUT YOUR CONTRIBUTIONS.</a:t>
            </a:r>
            <a:endParaRPr/>
          </a:p>
        </p:txBody>
      </p:sp>
      <p:pic>
        <p:nvPicPr>
          <p:cNvPr id="812" name="Google Shape;812;p32"/>
          <p:cNvPicPr preferRelativeResize="0"/>
          <p:nvPr/>
        </p:nvPicPr>
        <p:blipFill rotWithShape="1">
          <a:blip r:embed="rId3">
            <a:alphaModFix/>
          </a:blip>
          <a:srcRect/>
          <a:stretch/>
        </p:blipFill>
        <p:spPr>
          <a:xfrm>
            <a:off x="20685648" y="10338316"/>
            <a:ext cx="2479148" cy="307909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16"/>
        <p:cNvGrpSpPr/>
        <p:nvPr/>
      </p:nvGrpSpPr>
      <p:grpSpPr>
        <a:xfrm>
          <a:off x="0" y="0"/>
          <a:ext cx="0" cy="0"/>
          <a:chOff x="0" y="0"/>
          <a:chExt cx="0" cy="0"/>
        </a:xfrm>
      </p:grpSpPr>
      <p:pic>
        <p:nvPicPr>
          <p:cNvPr id="817" name="Google Shape;817;p33"/>
          <p:cNvPicPr preferRelativeResize="0">
            <a:picLocks noGrp="1"/>
          </p:cNvPicPr>
          <p:nvPr>
            <p:ph type="pic" idx="2"/>
          </p:nvPr>
        </p:nvPicPr>
        <p:blipFill rotWithShape="1">
          <a:blip r:embed="rId3">
            <a:alphaModFix/>
          </a:blip>
          <a:srcRect t="9532" b="25227"/>
          <a:stretch/>
        </p:blipFill>
        <p:spPr>
          <a:xfrm>
            <a:off x="0" y="0"/>
            <a:ext cx="24382411" cy="9915525"/>
          </a:xfrm>
          <a:prstGeom prst="rect">
            <a:avLst/>
          </a:prstGeom>
          <a:noFill/>
          <a:ln>
            <a:noFill/>
          </a:ln>
        </p:spPr>
      </p:pic>
      <p:sp>
        <p:nvSpPr>
          <p:cNvPr id="818" name="Google Shape;818;p33"/>
          <p:cNvSpPr/>
          <p:nvPr/>
        </p:nvSpPr>
        <p:spPr>
          <a:xfrm>
            <a:off x="0" y="0"/>
            <a:ext cx="24382411" cy="9915525"/>
          </a:xfrm>
          <a:prstGeom prst="rect">
            <a:avLst/>
          </a:prstGeom>
          <a:gradFill>
            <a:gsLst>
              <a:gs pos="0">
                <a:srgbClr val="08203C"/>
              </a:gs>
              <a:gs pos="100000">
                <a:srgbClr val="08203C">
                  <a:alpha val="0"/>
                </a:srgbClr>
              </a:gs>
            </a:gsLst>
            <a:lin ang="16200000" scaled="0"/>
          </a:gra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19" name="Google Shape;819;p33"/>
          <p:cNvSpPr txBox="1">
            <a:spLocks noGrp="1"/>
          </p:cNvSpPr>
          <p:nvPr>
            <p:ph type="title"/>
          </p:nvPr>
        </p:nvSpPr>
        <p:spPr>
          <a:xfrm>
            <a:off x="3047804" y="4655932"/>
            <a:ext cx="18286811" cy="2278264"/>
          </a:xfrm>
          <a:prstGeom prst="rect">
            <a:avLst/>
          </a:prstGeom>
          <a:noFill/>
          <a:ln>
            <a:noFill/>
          </a:ln>
        </p:spPr>
        <p:txBody>
          <a:bodyPr spcFirstLastPara="1" wrap="square" lIns="91425" tIns="45700" rIns="91425" bIns="45700" anchor="b" anchorCtr="1">
            <a:normAutofit/>
          </a:bodyPr>
          <a:lstStyle/>
          <a:p>
            <a:pPr marL="0" lvl="0" indent="0" algn="ctr" rtl="0">
              <a:lnSpc>
                <a:spcPct val="90000"/>
              </a:lnSpc>
              <a:spcBef>
                <a:spcPts val="0"/>
              </a:spcBef>
              <a:spcAft>
                <a:spcPts val="0"/>
              </a:spcAft>
              <a:buClr>
                <a:srgbClr val="FFFFFF"/>
              </a:buClr>
              <a:buSzPts val="8800"/>
              <a:buFont typeface="Poppins"/>
              <a:buNone/>
            </a:pPr>
            <a:r>
              <a:rPr lang="en-US" sz="8800"/>
              <a:t>Professional Development</a:t>
            </a:r>
            <a:endParaRPr sz="8800"/>
          </a:p>
        </p:txBody>
      </p:sp>
      <p:cxnSp>
        <p:nvCxnSpPr>
          <p:cNvPr id="820" name="Google Shape;820;p33"/>
          <p:cNvCxnSpPr/>
          <p:nvPr/>
        </p:nvCxnSpPr>
        <p:spPr>
          <a:xfrm>
            <a:off x="8233568" y="6934196"/>
            <a:ext cx="7915275" cy="0"/>
          </a:xfrm>
          <a:prstGeom prst="straightConnector1">
            <a:avLst/>
          </a:prstGeom>
          <a:noFill/>
          <a:ln w="15850" cap="flat" cmpd="sng">
            <a:solidFill>
              <a:srgbClr val="CAAE60"/>
            </a:solidFill>
            <a:prstDash val="solid"/>
            <a:miter lim="8000"/>
            <a:headEnd type="none" w="sm" len="sm"/>
            <a:tailEnd type="none" w="sm" len="sm"/>
          </a:ln>
        </p:spPr>
      </p:cxnSp>
      <p:sp>
        <p:nvSpPr>
          <p:cNvPr id="821" name="Google Shape;821;p33"/>
          <p:cNvSpPr/>
          <p:nvPr/>
        </p:nvSpPr>
        <p:spPr>
          <a:xfrm>
            <a:off x="4947443" y="4286249"/>
            <a:ext cx="14487525" cy="1031872"/>
          </a:xfrm>
          <a:custGeom>
            <a:avLst/>
            <a:gdLst/>
            <a:ahLst/>
            <a:cxnLst/>
            <a:rect l="l" t="t" r="r" b="b"/>
            <a:pathLst>
              <a:path w="4714875" h="914400" extrusionOk="0">
                <a:moveTo>
                  <a:pt x="0" y="742950"/>
                </a:moveTo>
                <a:lnTo>
                  <a:pt x="0" y="0"/>
                </a:lnTo>
                <a:lnTo>
                  <a:pt x="4714875" y="0"/>
                </a:lnTo>
                <a:lnTo>
                  <a:pt x="4714875" y="914400"/>
                </a:lnTo>
              </a:path>
            </a:pathLst>
          </a:custGeom>
          <a:noFill/>
          <a:ln w="25400" cap="flat" cmpd="sng">
            <a:solidFill>
              <a:srgbClr val="CAAE60"/>
            </a:solidFill>
            <a:prstDash val="solid"/>
            <a:miter lim="8000"/>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22" name="Google Shape;822;p33"/>
          <p:cNvSpPr/>
          <p:nvPr/>
        </p:nvSpPr>
        <p:spPr>
          <a:xfrm rot="10800000" flipH="1">
            <a:off x="4947443" y="7543800"/>
            <a:ext cx="14487525" cy="1031872"/>
          </a:xfrm>
          <a:custGeom>
            <a:avLst/>
            <a:gdLst/>
            <a:ahLst/>
            <a:cxnLst/>
            <a:rect l="l" t="t" r="r" b="b"/>
            <a:pathLst>
              <a:path w="4714875" h="914400" extrusionOk="0">
                <a:moveTo>
                  <a:pt x="0" y="742950"/>
                </a:moveTo>
                <a:lnTo>
                  <a:pt x="0" y="0"/>
                </a:lnTo>
                <a:lnTo>
                  <a:pt x="4714875" y="0"/>
                </a:lnTo>
                <a:lnTo>
                  <a:pt x="4714875" y="914400"/>
                </a:lnTo>
              </a:path>
            </a:pathLst>
          </a:custGeom>
          <a:noFill/>
          <a:ln w="25400" cap="flat" cmpd="sng">
            <a:solidFill>
              <a:srgbClr val="CAAE60"/>
            </a:solidFill>
            <a:prstDash val="solid"/>
            <a:miter lim="8000"/>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Google Shape;827;p34"/>
          <p:cNvSpPr txBox="1">
            <a:spLocks noGrp="1"/>
          </p:cNvSpPr>
          <p:nvPr>
            <p:ph type="title"/>
          </p:nvPr>
        </p:nvSpPr>
        <p:spPr>
          <a:xfrm>
            <a:off x="1000125" y="873123"/>
            <a:ext cx="12529264" cy="265112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8203C"/>
              </a:buClr>
              <a:buSzPts val="8800"/>
              <a:buFont typeface="Poppins"/>
              <a:buNone/>
            </a:pPr>
            <a:r>
              <a:rPr lang="en-US"/>
              <a:t>The REALTOR® Family</a:t>
            </a:r>
            <a:endParaRPr/>
          </a:p>
        </p:txBody>
      </p:sp>
      <p:sp>
        <p:nvSpPr>
          <p:cNvPr id="828" name="Google Shape;828;p34"/>
          <p:cNvSpPr txBox="1">
            <a:spLocks noGrp="1"/>
          </p:cNvSpPr>
          <p:nvPr>
            <p:ph type="body" idx="4294967295"/>
          </p:nvPr>
        </p:nvSpPr>
        <p:spPr>
          <a:xfrm>
            <a:off x="685800" y="5495324"/>
            <a:ext cx="3800475" cy="1000728"/>
          </a:xfrm>
          <a:prstGeom prst="rect">
            <a:avLst/>
          </a:prstGeom>
          <a:noFill/>
          <a:ln>
            <a:noFill/>
          </a:ln>
        </p:spPr>
        <p:txBody>
          <a:bodyPr spcFirstLastPara="1" wrap="square" lIns="91425" tIns="45700" rIns="91425" bIns="45700" anchor="t" anchorCtr="1">
            <a:noAutofit/>
          </a:bodyPr>
          <a:lstStyle/>
          <a:p>
            <a:pPr marL="0" lvl="0" indent="0" algn="ctr" rtl="0">
              <a:lnSpc>
                <a:spcPct val="90000"/>
              </a:lnSpc>
              <a:spcBef>
                <a:spcPts val="0"/>
              </a:spcBef>
              <a:spcAft>
                <a:spcPts val="0"/>
              </a:spcAft>
              <a:buClr>
                <a:srgbClr val="0E1F3B"/>
              </a:buClr>
              <a:buSzPts val="6000"/>
              <a:buNone/>
            </a:pPr>
            <a:r>
              <a:rPr lang="en-US" sz="6000" b="1">
                <a:solidFill>
                  <a:srgbClr val="0E1F3B"/>
                </a:solidFill>
              </a:rPr>
              <a:t>Local</a:t>
            </a:r>
            <a:endParaRPr sz="6000" b="1">
              <a:solidFill>
                <a:srgbClr val="0E1F3B"/>
              </a:solidFill>
            </a:endParaRPr>
          </a:p>
        </p:txBody>
      </p:sp>
      <p:sp>
        <p:nvSpPr>
          <p:cNvPr id="829" name="Google Shape;829;p34"/>
          <p:cNvSpPr txBox="1">
            <a:spLocks noGrp="1"/>
          </p:cNvSpPr>
          <p:nvPr>
            <p:ph type="body" idx="4294967295"/>
          </p:nvPr>
        </p:nvSpPr>
        <p:spPr>
          <a:xfrm>
            <a:off x="6456358" y="5495324"/>
            <a:ext cx="7273640" cy="1000728"/>
          </a:xfrm>
          <a:prstGeom prst="rect">
            <a:avLst/>
          </a:prstGeom>
          <a:noFill/>
          <a:ln>
            <a:noFill/>
          </a:ln>
        </p:spPr>
        <p:txBody>
          <a:bodyPr spcFirstLastPara="1" wrap="square" lIns="91425" tIns="45700" rIns="91425" bIns="45700" anchor="t" anchorCtr="1">
            <a:noAutofit/>
          </a:bodyPr>
          <a:lstStyle/>
          <a:p>
            <a:pPr marL="0" lvl="0" indent="0" algn="ctr" rtl="0">
              <a:lnSpc>
                <a:spcPct val="90000"/>
              </a:lnSpc>
              <a:spcBef>
                <a:spcPts val="0"/>
              </a:spcBef>
              <a:spcAft>
                <a:spcPts val="0"/>
              </a:spcAft>
              <a:buClr>
                <a:srgbClr val="0E1F3B"/>
              </a:buClr>
              <a:buSzPts val="6000"/>
              <a:buNone/>
            </a:pPr>
            <a:r>
              <a:rPr lang="en-US" sz="6000" b="1">
                <a:solidFill>
                  <a:srgbClr val="0E1F3B"/>
                </a:solidFill>
              </a:rPr>
              <a:t>State</a:t>
            </a:r>
            <a:endParaRPr sz="6000" b="1">
              <a:solidFill>
                <a:srgbClr val="0E1F3B"/>
              </a:solidFill>
            </a:endParaRPr>
          </a:p>
        </p:txBody>
      </p:sp>
      <p:sp>
        <p:nvSpPr>
          <p:cNvPr id="830" name="Google Shape;830;p34"/>
          <p:cNvSpPr txBox="1">
            <a:spLocks noGrp="1"/>
          </p:cNvSpPr>
          <p:nvPr>
            <p:ph type="body" idx="4294967295"/>
          </p:nvPr>
        </p:nvSpPr>
        <p:spPr>
          <a:xfrm>
            <a:off x="15022430" y="5495324"/>
            <a:ext cx="4982401" cy="1000728"/>
          </a:xfrm>
          <a:prstGeom prst="rect">
            <a:avLst/>
          </a:prstGeom>
          <a:noFill/>
          <a:ln>
            <a:noFill/>
          </a:ln>
        </p:spPr>
        <p:txBody>
          <a:bodyPr spcFirstLastPara="1" wrap="square" lIns="91425" tIns="45700" rIns="91425" bIns="45700" anchor="t" anchorCtr="1">
            <a:noAutofit/>
          </a:bodyPr>
          <a:lstStyle/>
          <a:p>
            <a:pPr marL="0" lvl="0" indent="0" algn="ctr" rtl="0">
              <a:lnSpc>
                <a:spcPct val="90000"/>
              </a:lnSpc>
              <a:spcBef>
                <a:spcPts val="0"/>
              </a:spcBef>
              <a:spcAft>
                <a:spcPts val="0"/>
              </a:spcAft>
              <a:buClr>
                <a:srgbClr val="0E1F3B"/>
              </a:buClr>
              <a:buSzPts val="6000"/>
              <a:buNone/>
            </a:pPr>
            <a:r>
              <a:rPr lang="en-US" sz="6000" b="1">
                <a:solidFill>
                  <a:srgbClr val="0E1F3B"/>
                </a:solidFill>
              </a:rPr>
              <a:t>National</a:t>
            </a:r>
            <a:endParaRPr sz="6000" b="1">
              <a:solidFill>
                <a:srgbClr val="0E1F3B"/>
              </a:solidFill>
            </a:endParaRPr>
          </a:p>
        </p:txBody>
      </p:sp>
      <p:pic>
        <p:nvPicPr>
          <p:cNvPr id="831" name="Google Shape;831;p34" descr="A blue text on a black background&#10;&#10;Description automatically generated"/>
          <p:cNvPicPr preferRelativeResize="0"/>
          <p:nvPr/>
        </p:nvPicPr>
        <p:blipFill rotWithShape="1">
          <a:blip r:embed="rId3">
            <a:alphaModFix/>
          </a:blip>
          <a:srcRect/>
          <a:stretch/>
        </p:blipFill>
        <p:spPr>
          <a:xfrm>
            <a:off x="14847798" y="6902856"/>
            <a:ext cx="5665567" cy="1982949"/>
          </a:xfrm>
          <a:prstGeom prst="rect">
            <a:avLst/>
          </a:prstGeom>
          <a:noFill/>
          <a:ln>
            <a:noFill/>
          </a:ln>
        </p:spPr>
      </p:pic>
      <p:pic>
        <p:nvPicPr>
          <p:cNvPr id="832" name="Google Shape;832;p34" descr="A red logo with a star&#10;&#10;Description automatically generated"/>
          <p:cNvPicPr preferRelativeResize="0"/>
          <p:nvPr/>
        </p:nvPicPr>
        <p:blipFill rotWithShape="1">
          <a:blip r:embed="rId4">
            <a:alphaModFix/>
          </a:blip>
          <a:srcRect t="14731"/>
          <a:stretch/>
        </p:blipFill>
        <p:spPr>
          <a:xfrm>
            <a:off x="8298992" y="6968330"/>
            <a:ext cx="4857172" cy="2168933"/>
          </a:xfrm>
          <a:prstGeom prst="rect">
            <a:avLst/>
          </a:prstGeom>
          <a:noFill/>
          <a:ln>
            <a:noFill/>
          </a:ln>
        </p:spPr>
      </p:pic>
      <p:pic>
        <p:nvPicPr>
          <p:cNvPr id="833" name="Google Shape;833;p34" descr="A blue and black logo&#10;&#10;Description automatically generated"/>
          <p:cNvPicPr preferRelativeResize="0"/>
          <p:nvPr/>
        </p:nvPicPr>
        <p:blipFill rotWithShape="1">
          <a:blip r:embed="rId5">
            <a:alphaModFix/>
          </a:blip>
          <a:srcRect/>
          <a:stretch/>
        </p:blipFill>
        <p:spPr>
          <a:xfrm>
            <a:off x="293919" y="7288014"/>
            <a:ext cx="7543797" cy="1103230"/>
          </a:xfrm>
          <a:prstGeom prst="rect">
            <a:avLst/>
          </a:prstGeom>
          <a:noFill/>
          <a:ln>
            <a:noFill/>
          </a:ln>
        </p:spPr>
      </p:pic>
      <p:sp>
        <p:nvSpPr>
          <p:cNvPr id="834" name="Google Shape;834;p34"/>
          <p:cNvSpPr/>
          <p:nvPr/>
        </p:nvSpPr>
        <p:spPr>
          <a:xfrm rot="-5399996">
            <a:off x="10115431" y="1823102"/>
            <a:ext cx="541178" cy="14982864"/>
          </a:xfrm>
          <a:custGeom>
            <a:avLst/>
            <a:gdLst/>
            <a:ahLst/>
            <a:cxnLst/>
            <a:rect l="l" t="t" r="r" b="b"/>
            <a:pathLst>
              <a:path w="120000" h="120000" extrusionOk="0">
                <a:moveTo>
                  <a:pt x="120000" y="120000"/>
                </a:moveTo>
                <a:cubicBezTo>
                  <a:pt x="86863" y="120000"/>
                  <a:pt x="60000" y="119838"/>
                  <a:pt x="60000" y="119639"/>
                </a:cubicBezTo>
                <a:lnTo>
                  <a:pt x="60000" y="60361"/>
                </a:lnTo>
                <a:cubicBezTo>
                  <a:pt x="60000" y="60162"/>
                  <a:pt x="33137" y="60000"/>
                  <a:pt x="0" y="60000"/>
                </a:cubicBezTo>
                <a:lnTo>
                  <a:pt x="0" y="60000"/>
                </a:lnTo>
                <a:cubicBezTo>
                  <a:pt x="33137" y="60000"/>
                  <a:pt x="60000" y="59838"/>
                  <a:pt x="60000" y="59639"/>
                </a:cubicBezTo>
                <a:lnTo>
                  <a:pt x="60000" y="361"/>
                </a:lnTo>
                <a:lnTo>
                  <a:pt x="60000" y="361"/>
                </a:lnTo>
                <a:cubicBezTo>
                  <a:pt x="60000" y="265"/>
                  <a:pt x="66321" y="173"/>
                  <a:pt x="77574" y="106"/>
                </a:cubicBezTo>
                <a:cubicBezTo>
                  <a:pt x="88826" y="38"/>
                  <a:pt x="104087" y="0"/>
                  <a:pt x="120000" y="0"/>
                </a:cubicBezTo>
                <a:close/>
              </a:path>
              <a:path w="120000" h="120000" fill="none" extrusionOk="0">
                <a:moveTo>
                  <a:pt x="120000" y="120000"/>
                </a:moveTo>
                <a:cubicBezTo>
                  <a:pt x="86863" y="120000"/>
                  <a:pt x="60000" y="119838"/>
                  <a:pt x="60000" y="119639"/>
                </a:cubicBezTo>
                <a:lnTo>
                  <a:pt x="60000" y="60361"/>
                </a:lnTo>
                <a:cubicBezTo>
                  <a:pt x="60000" y="60162"/>
                  <a:pt x="33137" y="60000"/>
                  <a:pt x="0" y="60000"/>
                </a:cubicBezTo>
                <a:lnTo>
                  <a:pt x="0" y="60000"/>
                </a:lnTo>
                <a:cubicBezTo>
                  <a:pt x="33137" y="60000"/>
                  <a:pt x="60000" y="59838"/>
                  <a:pt x="60000" y="59639"/>
                </a:cubicBezTo>
                <a:lnTo>
                  <a:pt x="60000" y="361"/>
                </a:lnTo>
                <a:lnTo>
                  <a:pt x="60000" y="361"/>
                </a:lnTo>
                <a:cubicBezTo>
                  <a:pt x="60000" y="265"/>
                  <a:pt x="66321" y="173"/>
                  <a:pt x="77574" y="106"/>
                </a:cubicBezTo>
                <a:cubicBezTo>
                  <a:pt x="88826" y="38"/>
                  <a:pt x="104087" y="0"/>
                  <a:pt x="120000" y="0"/>
                </a:cubicBezTo>
              </a:path>
            </a:pathLst>
          </a:custGeom>
          <a:noFill/>
          <a:ln w="9525" cap="flat" cmpd="sng">
            <a:solidFill>
              <a:srgbClr val="0E1F3B"/>
            </a:solidFill>
            <a:prstDash val="solid"/>
            <a:miter lim="8000"/>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35" name="Google Shape;835;p34"/>
          <p:cNvSpPr txBox="1"/>
          <p:nvPr/>
        </p:nvSpPr>
        <p:spPr>
          <a:xfrm>
            <a:off x="2591866" y="9862771"/>
            <a:ext cx="15588316" cy="4357207"/>
          </a:xfrm>
          <a:prstGeom prst="rect">
            <a:avLst/>
          </a:prstGeom>
          <a:noFill/>
          <a:ln>
            <a:noFill/>
          </a:ln>
        </p:spPr>
        <p:txBody>
          <a:bodyPr spcFirstLastPara="1" wrap="square" lIns="91425" tIns="45700" rIns="91425" bIns="45700" anchor="t" anchorCtr="1">
            <a:noAutofit/>
          </a:bodyPr>
          <a:lstStyle/>
          <a:p>
            <a:pPr marL="0" marR="0" lvl="0" indent="0" algn="ctr" rtl="0">
              <a:lnSpc>
                <a:spcPct val="90000"/>
              </a:lnSpc>
              <a:spcBef>
                <a:spcPts val="0"/>
              </a:spcBef>
              <a:spcAft>
                <a:spcPts val="0"/>
              </a:spcAft>
              <a:buClr>
                <a:srgbClr val="0E1F3B"/>
              </a:buClr>
              <a:buSzPts val="4400"/>
              <a:buFont typeface="Poppins"/>
              <a:buNone/>
            </a:pPr>
            <a:r>
              <a:rPr lang="en-US" sz="4400" b="1" i="0" u="none" strike="noStrike" cap="none">
                <a:solidFill>
                  <a:srgbClr val="0E1F3B"/>
                </a:solidFill>
                <a:latin typeface="Poppins"/>
                <a:ea typeface="Poppins"/>
                <a:cs typeface="Poppins"/>
                <a:sym typeface="Poppins"/>
              </a:rPr>
              <a:t>Your REALTOR® Membership</a:t>
            </a:r>
            <a:endParaRPr sz="4400" b="1" i="0" u="none" strike="noStrike" cap="none">
              <a:solidFill>
                <a:srgbClr val="0E1F3B"/>
              </a:solidFill>
              <a:latin typeface="Poppins"/>
              <a:ea typeface="Poppins"/>
              <a:cs typeface="Poppins"/>
              <a:sym typeface="Poppins"/>
            </a:endParaRPr>
          </a:p>
        </p:txBody>
      </p:sp>
      <p:sp>
        <p:nvSpPr>
          <p:cNvPr id="2" name="Rectangle 1">
            <a:extLst>
              <a:ext uri="{FF2B5EF4-FFF2-40B4-BE49-F238E27FC236}">
                <a16:creationId xmlns:a16="http://schemas.microsoft.com/office/drawing/2014/main" id="{5FD44677-7E82-0172-ABDD-85B211CD694C}"/>
              </a:ext>
            </a:extLst>
          </p:cNvPr>
          <p:cNvSpPr/>
          <p:nvPr/>
        </p:nvSpPr>
        <p:spPr>
          <a:xfrm>
            <a:off x="2438400" y="8672402"/>
            <a:ext cx="16116300" cy="5103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sp>
        <p:nvSpPr>
          <p:cNvPr id="863" name="Google Shape;863;p36"/>
          <p:cNvSpPr txBox="1">
            <a:spLocks noGrp="1"/>
          </p:cNvSpPr>
          <p:nvPr>
            <p:ph type="title"/>
          </p:nvPr>
        </p:nvSpPr>
        <p:spPr>
          <a:xfrm>
            <a:off x="1000125" y="7654405"/>
            <a:ext cx="9579592" cy="2651129"/>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8203C"/>
              </a:buClr>
              <a:buSzPct val="100000"/>
              <a:buFont typeface="Poppins"/>
              <a:buNone/>
            </a:pPr>
            <a:r>
              <a:rPr lang="en-US"/>
              <a:t>Benefits from</a:t>
            </a:r>
            <a:br>
              <a:rPr lang="en-US"/>
            </a:br>
            <a:r>
              <a:rPr lang="en-US"/>
              <a:t>NAR and</a:t>
            </a:r>
            <a:br>
              <a:rPr lang="en-US"/>
            </a:br>
            <a:r>
              <a:rPr lang="en-US"/>
              <a:t>Texas REALTORS®</a:t>
            </a:r>
            <a:endParaRPr/>
          </a:p>
        </p:txBody>
      </p:sp>
      <p:pic>
        <p:nvPicPr>
          <p:cNvPr id="864" name="Google Shape;864;p36"/>
          <p:cNvPicPr preferRelativeResize="0">
            <a:picLocks noGrp="1"/>
          </p:cNvPicPr>
          <p:nvPr>
            <p:ph type="pic" idx="2"/>
          </p:nvPr>
        </p:nvPicPr>
        <p:blipFill rotWithShape="1">
          <a:blip r:embed="rId3">
            <a:alphaModFix/>
          </a:blip>
          <a:srcRect t="7430" b="7429"/>
          <a:stretch/>
        </p:blipFill>
        <p:spPr>
          <a:xfrm>
            <a:off x="1000125" y="1000125"/>
            <a:ext cx="10315574" cy="5857875"/>
          </a:xfrm>
          <a:prstGeom prst="rect">
            <a:avLst/>
          </a:prstGeom>
          <a:noFill/>
          <a:ln>
            <a:noFill/>
          </a:ln>
        </p:spPr>
      </p:pic>
      <p:pic>
        <p:nvPicPr>
          <p:cNvPr id="865" name="Google Shape;865;p36"/>
          <p:cNvPicPr preferRelativeResize="0">
            <a:picLocks noGrp="1"/>
          </p:cNvPicPr>
          <p:nvPr>
            <p:ph type="pic" idx="3"/>
          </p:nvPr>
        </p:nvPicPr>
        <p:blipFill rotWithShape="1">
          <a:blip r:embed="rId4">
            <a:alphaModFix/>
          </a:blip>
          <a:srcRect l="-8796" r="-8795"/>
          <a:stretch/>
        </p:blipFill>
        <p:spPr>
          <a:xfrm>
            <a:off x="11702765" y="1000125"/>
            <a:ext cx="5546146" cy="5857875"/>
          </a:xfrm>
          <a:prstGeom prst="rect">
            <a:avLst/>
          </a:prstGeom>
          <a:noFill/>
          <a:ln>
            <a:noFill/>
          </a:ln>
        </p:spPr>
      </p:pic>
      <p:pic>
        <p:nvPicPr>
          <p:cNvPr id="866" name="Google Shape;866;p36"/>
          <p:cNvPicPr preferRelativeResize="0">
            <a:picLocks noGrp="1"/>
          </p:cNvPicPr>
          <p:nvPr>
            <p:ph type="pic" idx="4"/>
          </p:nvPr>
        </p:nvPicPr>
        <p:blipFill rotWithShape="1">
          <a:blip r:embed="rId5">
            <a:alphaModFix/>
          </a:blip>
          <a:srcRect l="-8796" r="-8795"/>
          <a:stretch/>
        </p:blipFill>
        <p:spPr>
          <a:xfrm>
            <a:off x="17646365" y="1000125"/>
            <a:ext cx="5546146" cy="5857875"/>
          </a:xfrm>
          <a:prstGeom prst="rect">
            <a:avLst/>
          </a:prstGeom>
          <a:noFill/>
          <a:ln>
            <a:noFill/>
          </a:ln>
        </p:spPr>
      </p:pic>
      <p:sp>
        <p:nvSpPr>
          <p:cNvPr id="867" name="Google Shape;867;p36"/>
          <p:cNvSpPr txBox="1">
            <a:spLocks noGrp="1"/>
          </p:cNvSpPr>
          <p:nvPr>
            <p:ph type="body" idx="4294967295"/>
          </p:nvPr>
        </p:nvSpPr>
        <p:spPr>
          <a:xfrm>
            <a:off x="10579718" y="8036213"/>
            <a:ext cx="6004174" cy="451485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rgbClr val="08203C"/>
              </a:buClr>
              <a:buSzPts val="3200"/>
              <a:buChar char="•"/>
            </a:pPr>
            <a:r>
              <a:rPr lang="en-US" sz="3200">
                <a:solidFill>
                  <a:srgbClr val="08203C"/>
                </a:solidFill>
              </a:rPr>
              <a:t>Financial Solutions</a:t>
            </a:r>
            <a:endParaRPr/>
          </a:p>
          <a:p>
            <a:pPr marL="342900" lvl="0" indent="-342900" algn="l" rtl="0">
              <a:lnSpc>
                <a:spcPct val="90000"/>
              </a:lnSpc>
              <a:spcBef>
                <a:spcPts val="2000"/>
              </a:spcBef>
              <a:spcAft>
                <a:spcPts val="0"/>
              </a:spcAft>
              <a:buClr>
                <a:srgbClr val="08203C"/>
              </a:buClr>
              <a:buSzPts val="3200"/>
              <a:buChar char="•"/>
            </a:pPr>
            <a:r>
              <a:rPr lang="en-US" sz="3200">
                <a:solidFill>
                  <a:srgbClr val="08203C"/>
                </a:solidFill>
              </a:rPr>
              <a:t>Texas REALTORS® Legal Hotline: 512-480-8200</a:t>
            </a:r>
            <a:endParaRPr/>
          </a:p>
          <a:p>
            <a:pPr marL="342900" lvl="0" indent="-342900" algn="l" rtl="0">
              <a:lnSpc>
                <a:spcPct val="90000"/>
              </a:lnSpc>
              <a:spcBef>
                <a:spcPts val="2000"/>
              </a:spcBef>
              <a:spcAft>
                <a:spcPts val="0"/>
              </a:spcAft>
              <a:buClr>
                <a:srgbClr val="08203C"/>
              </a:buClr>
              <a:buSzPts val="3200"/>
              <a:buChar char="•"/>
            </a:pPr>
            <a:r>
              <a:rPr lang="en-US" sz="3200">
                <a:solidFill>
                  <a:srgbClr val="08203C"/>
                </a:solidFill>
              </a:rPr>
              <a:t>Home &amp; Auto Insurance</a:t>
            </a:r>
            <a:endParaRPr/>
          </a:p>
          <a:p>
            <a:pPr marL="342900" lvl="0" indent="-342900" algn="l" rtl="0">
              <a:lnSpc>
                <a:spcPct val="90000"/>
              </a:lnSpc>
              <a:spcBef>
                <a:spcPts val="2000"/>
              </a:spcBef>
              <a:spcAft>
                <a:spcPts val="0"/>
              </a:spcAft>
              <a:buClr>
                <a:srgbClr val="08203C"/>
              </a:buClr>
              <a:buSzPts val="3200"/>
              <a:buChar char="•"/>
            </a:pPr>
            <a:r>
              <a:rPr lang="en-US" sz="3200">
                <a:solidFill>
                  <a:srgbClr val="08203C"/>
                </a:solidFill>
              </a:rPr>
              <a:t>Risk Management</a:t>
            </a:r>
            <a:endParaRPr/>
          </a:p>
          <a:p>
            <a:pPr marL="342900" lvl="0" indent="-342900" algn="l" rtl="0">
              <a:lnSpc>
                <a:spcPct val="90000"/>
              </a:lnSpc>
              <a:spcBef>
                <a:spcPts val="2000"/>
              </a:spcBef>
              <a:spcAft>
                <a:spcPts val="0"/>
              </a:spcAft>
              <a:buClr>
                <a:srgbClr val="08203C"/>
              </a:buClr>
              <a:buSzPts val="3200"/>
              <a:buChar char="•"/>
            </a:pPr>
            <a:r>
              <a:rPr lang="en-US" sz="3200">
                <a:solidFill>
                  <a:srgbClr val="08203C"/>
                </a:solidFill>
              </a:rPr>
              <a:t>Office &amp; Business Solutions</a:t>
            </a:r>
            <a:endParaRPr/>
          </a:p>
        </p:txBody>
      </p:sp>
      <p:sp>
        <p:nvSpPr>
          <p:cNvPr id="868" name="Google Shape;868;p36"/>
          <p:cNvSpPr txBox="1">
            <a:spLocks noGrp="1"/>
          </p:cNvSpPr>
          <p:nvPr>
            <p:ph type="body" idx="4294967295"/>
          </p:nvPr>
        </p:nvSpPr>
        <p:spPr>
          <a:xfrm>
            <a:off x="17294988" y="8036213"/>
            <a:ext cx="6004174" cy="451485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rgbClr val="08203C"/>
              </a:buClr>
              <a:buSzPts val="3200"/>
              <a:buChar char="•"/>
            </a:pPr>
            <a:r>
              <a:rPr lang="en-US" sz="3200">
                <a:solidFill>
                  <a:srgbClr val="08203C"/>
                </a:solidFill>
              </a:rPr>
              <a:t>Technology &amp; Wireless Solutions</a:t>
            </a:r>
            <a:endParaRPr/>
          </a:p>
          <a:p>
            <a:pPr marL="342900" lvl="0" indent="-342900" algn="l" rtl="0">
              <a:lnSpc>
                <a:spcPct val="90000"/>
              </a:lnSpc>
              <a:spcBef>
                <a:spcPts val="2000"/>
              </a:spcBef>
              <a:spcAft>
                <a:spcPts val="0"/>
              </a:spcAft>
              <a:buClr>
                <a:srgbClr val="08203C"/>
              </a:buClr>
              <a:buSzPts val="3200"/>
              <a:buChar char="•"/>
            </a:pPr>
            <a:r>
              <a:rPr lang="en-US" sz="3200">
                <a:solidFill>
                  <a:srgbClr val="08203C"/>
                </a:solidFill>
              </a:rPr>
              <a:t>Automotive, Travel, &amp; Entertainment Solutions</a:t>
            </a:r>
            <a:endParaRPr/>
          </a:p>
          <a:p>
            <a:pPr marL="342900" lvl="0" indent="-342900" algn="l" rtl="0">
              <a:lnSpc>
                <a:spcPct val="90000"/>
              </a:lnSpc>
              <a:spcBef>
                <a:spcPts val="2000"/>
              </a:spcBef>
              <a:spcAft>
                <a:spcPts val="0"/>
              </a:spcAft>
              <a:buClr>
                <a:srgbClr val="08203C"/>
              </a:buClr>
              <a:buSzPts val="3200"/>
              <a:buChar char="•"/>
            </a:pPr>
            <a:r>
              <a:rPr lang="en-US" sz="3200">
                <a:solidFill>
                  <a:srgbClr val="08203C"/>
                </a:solidFill>
              </a:rPr>
              <a:t>And more!</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p37"/>
          <p:cNvSpPr txBox="1">
            <a:spLocks noGrp="1"/>
          </p:cNvSpPr>
          <p:nvPr>
            <p:ph type="title"/>
          </p:nvPr>
        </p:nvSpPr>
        <p:spPr>
          <a:xfrm>
            <a:off x="1000125" y="873123"/>
            <a:ext cx="19863127" cy="265112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8203C"/>
              </a:buClr>
              <a:buSzPts val="8800"/>
              <a:buFont typeface="Poppins"/>
              <a:buNone/>
            </a:pPr>
            <a:r>
              <a:rPr lang="en-US"/>
              <a:t>NAR Education Requirements</a:t>
            </a:r>
            <a:endParaRPr/>
          </a:p>
        </p:txBody>
      </p:sp>
      <p:pic>
        <p:nvPicPr>
          <p:cNvPr id="874" name="Google Shape;874;p37"/>
          <p:cNvPicPr preferRelativeResize="0">
            <a:picLocks noGrp="1"/>
          </p:cNvPicPr>
          <p:nvPr>
            <p:ph type="pic" idx="2"/>
          </p:nvPr>
        </p:nvPicPr>
        <p:blipFill rotWithShape="1">
          <a:blip r:embed="rId3">
            <a:alphaModFix/>
          </a:blip>
          <a:srcRect l="33273" t="450" r="-12101" b="18467"/>
          <a:stretch/>
        </p:blipFill>
        <p:spPr>
          <a:xfrm>
            <a:off x="3449783" y="3832612"/>
            <a:ext cx="12705484" cy="7653732"/>
          </a:xfrm>
          <a:prstGeom prst="rect">
            <a:avLst/>
          </a:prstGeom>
          <a:noFill/>
          <a:ln>
            <a:noFill/>
          </a:ln>
        </p:spPr>
      </p:pic>
      <p:sp>
        <p:nvSpPr>
          <p:cNvPr id="875" name="Google Shape;875;p37"/>
          <p:cNvSpPr txBox="1">
            <a:spLocks noGrp="1"/>
          </p:cNvSpPr>
          <p:nvPr>
            <p:ph type="body" idx="4294967295"/>
          </p:nvPr>
        </p:nvSpPr>
        <p:spPr>
          <a:xfrm>
            <a:off x="15887432" y="6136947"/>
            <a:ext cx="7990877" cy="428340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FFFFFF"/>
              </a:buClr>
              <a:buSzPts val="3200"/>
              <a:buNone/>
            </a:pPr>
            <a:r>
              <a:rPr lang="en-US" sz="3200">
                <a:solidFill>
                  <a:srgbClr val="FFFFFF"/>
                </a:solidFill>
              </a:rPr>
              <a:t>Two courses must be completed in Cycle 8 (Jan. 1, 2025 – Dec. 31, 2027)</a:t>
            </a:r>
            <a:endParaRPr/>
          </a:p>
          <a:p>
            <a:pPr marL="0" lvl="0" indent="0" algn="l" rtl="0">
              <a:lnSpc>
                <a:spcPct val="90000"/>
              </a:lnSpc>
              <a:spcBef>
                <a:spcPts val="2000"/>
              </a:spcBef>
              <a:spcAft>
                <a:spcPts val="0"/>
              </a:spcAft>
              <a:buClr>
                <a:srgbClr val="0E1F3B"/>
              </a:buClr>
              <a:buSzPts val="3200"/>
              <a:buNone/>
            </a:pPr>
            <a:r>
              <a:rPr lang="en-US" sz="3200" b="1">
                <a:solidFill>
                  <a:srgbClr val="0E1F3B"/>
                </a:solidFill>
              </a:rPr>
              <a:t>Code of Ethics*</a:t>
            </a:r>
            <a:br>
              <a:rPr lang="en-US" sz="3200" b="1">
                <a:solidFill>
                  <a:srgbClr val="FFFFFF"/>
                </a:solidFill>
              </a:rPr>
            </a:br>
            <a:r>
              <a:rPr lang="en-US" sz="3200">
                <a:solidFill>
                  <a:srgbClr val="FFFFFF"/>
                </a:solidFill>
              </a:rPr>
              <a:t>Completed by Orientation or The NAR Code of Ethics course</a:t>
            </a:r>
            <a:endParaRPr/>
          </a:p>
          <a:p>
            <a:pPr marL="0" lvl="0" indent="0" algn="l" rtl="0">
              <a:lnSpc>
                <a:spcPct val="90000"/>
              </a:lnSpc>
              <a:spcBef>
                <a:spcPts val="2000"/>
              </a:spcBef>
              <a:spcAft>
                <a:spcPts val="0"/>
              </a:spcAft>
              <a:buClr>
                <a:srgbClr val="0E1F3B"/>
              </a:buClr>
              <a:buSzPts val="3200"/>
              <a:buNone/>
            </a:pPr>
            <a:r>
              <a:rPr lang="en-US" sz="3200" b="1">
                <a:solidFill>
                  <a:srgbClr val="0E1F3B"/>
                </a:solidFill>
              </a:rPr>
              <a:t>Fair Housing</a:t>
            </a:r>
            <a:br>
              <a:rPr lang="en-US" sz="3200" b="1">
                <a:solidFill>
                  <a:srgbClr val="FFFFFF"/>
                </a:solidFill>
              </a:rPr>
            </a:br>
            <a:r>
              <a:rPr lang="en-US" sz="3200">
                <a:solidFill>
                  <a:srgbClr val="FFFFFF"/>
                </a:solidFill>
              </a:rPr>
              <a:t>Completed by NAR’s online Fair Haven course, AHWD, or Bias Override</a:t>
            </a:r>
            <a:endParaRPr/>
          </a:p>
          <a:p>
            <a:pPr marL="0" lvl="0" indent="0" algn="l" rtl="0">
              <a:lnSpc>
                <a:spcPct val="90000"/>
              </a:lnSpc>
              <a:spcBef>
                <a:spcPts val="2000"/>
              </a:spcBef>
              <a:spcAft>
                <a:spcPts val="0"/>
              </a:spcAft>
              <a:buClr>
                <a:srgbClr val="000000"/>
              </a:buClr>
              <a:buSzPts val="3000"/>
              <a:buNone/>
            </a:pPr>
            <a:endParaRPr sz="3000" b="1">
              <a:solidFill>
                <a:srgbClr val="FFFFFF"/>
              </a:solidFill>
            </a:endParaRPr>
          </a:p>
        </p:txBody>
      </p:sp>
      <p:sp>
        <p:nvSpPr>
          <p:cNvPr id="876" name="Google Shape;876;p37"/>
          <p:cNvSpPr/>
          <p:nvPr/>
        </p:nvSpPr>
        <p:spPr>
          <a:xfrm>
            <a:off x="0" y="0"/>
            <a:ext cx="24382411" cy="485775"/>
          </a:xfrm>
          <a:prstGeom prst="rect">
            <a:avLst/>
          </a:prstGeom>
          <a:solidFill>
            <a:srgbClr val="CAAE60"/>
          </a:solidFill>
          <a:ln w="12700" cap="flat" cmpd="sng">
            <a:solidFill>
              <a:srgbClr val="CAAE60"/>
            </a:solidFill>
            <a:prstDash val="solid"/>
            <a:miter lim="8000"/>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sp>
        <p:nvSpPr>
          <p:cNvPr id="881" name="Google Shape;881;p38"/>
          <p:cNvSpPr txBox="1">
            <a:spLocks noGrp="1"/>
          </p:cNvSpPr>
          <p:nvPr>
            <p:ph type="title"/>
          </p:nvPr>
        </p:nvSpPr>
        <p:spPr>
          <a:xfrm>
            <a:off x="1000125" y="873123"/>
            <a:ext cx="11353601" cy="265112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8203C"/>
              </a:buClr>
              <a:buSzPts val="8800"/>
              <a:buFont typeface="Poppins"/>
              <a:buNone/>
            </a:pPr>
            <a:r>
              <a:rPr lang="en-US"/>
              <a:t>What About TREC?</a:t>
            </a:r>
            <a:endParaRPr/>
          </a:p>
        </p:txBody>
      </p:sp>
      <p:pic>
        <p:nvPicPr>
          <p:cNvPr id="882" name="Google Shape;882;p38"/>
          <p:cNvPicPr preferRelativeResize="0">
            <a:picLocks noGrp="1"/>
          </p:cNvPicPr>
          <p:nvPr>
            <p:ph type="pic" idx="2"/>
          </p:nvPr>
        </p:nvPicPr>
        <p:blipFill rotWithShape="1">
          <a:blip r:embed="rId3">
            <a:alphaModFix/>
          </a:blip>
          <a:srcRect t="12881" b="12880"/>
          <a:stretch/>
        </p:blipFill>
        <p:spPr>
          <a:xfrm>
            <a:off x="2449284" y="3829049"/>
            <a:ext cx="10315574" cy="7658100"/>
          </a:xfrm>
          <a:prstGeom prst="rect">
            <a:avLst/>
          </a:prstGeom>
          <a:noFill/>
          <a:ln>
            <a:noFill/>
          </a:ln>
        </p:spPr>
      </p:pic>
      <p:sp>
        <p:nvSpPr>
          <p:cNvPr id="883" name="Google Shape;883;p38"/>
          <p:cNvSpPr/>
          <p:nvPr/>
        </p:nvSpPr>
        <p:spPr>
          <a:xfrm>
            <a:off x="0" y="0"/>
            <a:ext cx="24382411" cy="485775"/>
          </a:xfrm>
          <a:prstGeom prst="rect">
            <a:avLst/>
          </a:prstGeom>
          <a:solidFill>
            <a:srgbClr val="CAAE60"/>
          </a:solidFill>
          <a:ln w="12700" cap="flat" cmpd="sng">
            <a:solidFill>
              <a:srgbClr val="CAAE60"/>
            </a:solidFill>
            <a:prstDash val="solid"/>
            <a:miter lim="8000"/>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84" name="Google Shape;884;p38"/>
          <p:cNvSpPr txBox="1">
            <a:spLocks noGrp="1"/>
          </p:cNvSpPr>
          <p:nvPr>
            <p:ph type="body" idx="4294967295"/>
          </p:nvPr>
        </p:nvSpPr>
        <p:spPr>
          <a:xfrm>
            <a:off x="15001875" y="6270168"/>
            <a:ext cx="8743950" cy="4280196"/>
          </a:xfrm>
          <a:prstGeom prst="rect">
            <a:avLst/>
          </a:prstGeom>
          <a:noFill/>
          <a:ln>
            <a:noFill/>
          </a:ln>
        </p:spPr>
        <p:txBody>
          <a:bodyPr spcFirstLastPara="1" wrap="square" lIns="91425" tIns="45700" rIns="91425" bIns="45700" anchor="t" anchorCtr="0">
            <a:noAutofit/>
          </a:bodyPr>
          <a:lstStyle/>
          <a:p>
            <a:pPr marL="571500" lvl="0" indent="-571500" algn="l" rtl="0">
              <a:lnSpc>
                <a:spcPct val="90000"/>
              </a:lnSpc>
              <a:spcBef>
                <a:spcPts val="0"/>
              </a:spcBef>
              <a:spcAft>
                <a:spcPts val="0"/>
              </a:spcAft>
              <a:buClr>
                <a:srgbClr val="FFFFFF"/>
              </a:buClr>
              <a:buSzPts val="3600"/>
              <a:buChar char="•"/>
            </a:pPr>
            <a:r>
              <a:rPr lang="en-US" sz="3600">
                <a:solidFill>
                  <a:srgbClr val="FFFFFF"/>
                </a:solidFill>
              </a:rPr>
              <a:t>State government agency</a:t>
            </a:r>
            <a:br>
              <a:rPr lang="en-US" sz="3600">
                <a:solidFill>
                  <a:srgbClr val="FFFFFF"/>
                </a:solidFill>
              </a:rPr>
            </a:br>
            <a:endParaRPr sz="3600">
              <a:solidFill>
                <a:srgbClr val="FFFFFF"/>
              </a:solidFill>
            </a:endParaRPr>
          </a:p>
          <a:p>
            <a:pPr marL="571500" lvl="0" indent="-571500" algn="l" rtl="0">
              <a:lnSpc>
                <a:spcPct val="90000"/>
              </a:lnSpc>
              <a:spcBef>
                <a:spcPts val="2000"/>
              </a:spcBef>
              <a:spcAft>
                <a:spcPts val="0"/>
              </a:spcAft>
              <a:buClr>
                <a:srgbClr val="FFFFFF"/>
              </a:buClr>
              <a:buSzPts val="3600"/>
              <a:buChar char="•"/>
            </a:pPr>
            <a:r>
              <a:rPr lang="en-US" sz="3600">
                <a:solidFill>
                  <a:srgbClr val="FFFFFF"/>
                </a:solidFill>
              </a:rPr>
              <a:t>Licensing</a:t>
            </a:r>
            <a:br>
              <a:rPr lang="en-US" sz="3600">
                <a:solidFill>
                  <a:srgbClr val="FFFFFF"/>
                </a:solidFill>
              </a:rPr>
            </a:br>
            <a:endParaRPr sz="3600">
              <a:solidFill>
                <a:srgbClr val="FFFFFF"/>
              </a:solidFill>
            </a:endParaRPr>
          </a:p>
          <a:p>
            <a:pPr marL="571500" lvl="0" indent="-571500" algn="l" rtl="0">
              <a:lnSpc>
                <a:spcPct val="90000"/>
              </a:lnSpc>
              <a:spcBef>
                <a:spcPts val="2000"/>
              </a:spcBef>
              <a:spcAft>
                <a:spcPts val="0"/>
              </a:spcAft>
              <a:buClr>
                <a:srgbClr val="FFFFFF"/>
              </a:buClr>
              <a:buSzPts val="3600"/>
              <a:buChar char="•"/>
            </a:pPr>
            <a:r>
              <a:rPr lang="en-US" sz="3600">
                <a:solidFill>
                  <a:srgbClr val="FFFFFF"/>
                </a:solidFill>
              </a:rPr>
              <a:t>Regulation and enforcement</a:t>
            </a:r>
            <a:endParaRPr/>
          </a:p>
          <a:p>
            <a:pPr marL="571500" lvl="0" indent="-342900" algn="l" rtl="0">
              <a:lnSpc>
                <a:spcPct val="90000"/>
              </a:lnSpc>
              <a:spcBef>
                <a:spcPts val="2000"/>
              </a:spcBef>
              <a:spcAft>
                <a:spcPts val="0"/>
              </a:spcAft>
              <a:buClr>
                <a:srgbClr val="000000"/>
              </a:buClr>
              <a:buSzPts val="3600"/>
              <a:buNone/>
            </a:pPr>
            <a:endParaRPr sz="3600">
              <a:solidFill>
                <a:srgbClr val="FFFFFF"/>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sp>
        <p:nvSpPr>
          <p:cNvPr id="897" name="Google Shape;897;p39"/>
          <p:cNvSpPr txBox="1"/>
          <p:nvPr/>
        </p:nvSpPr>
        <p:spPr>
          <a:xfrm>
            <a:off x="6890954" y="6399071"/>
            <a:ext cx="12205255" cy="3170096"/>
          </a:xfrm>
          <a:prstGeom prst="rect">
            <a:avLst/>
          </a:prstGeom>
          <a:noFill/>
          <a:ln>
            <a:noFill/>
          </a:ln>
        </p:spPr>
        <p:txBody>
          <a:bodyPr spcFirstLastPara="1" wrap="square" lIns="91425" tIns="45700" rIns="91425" bIns="45700" anchor="t" anchorCtr="1">
            <a:spAutoFit/>
          </a:bodyPr>
          <a:lstStyle/>
          <a:p>
            <a:pPr marL="0" marR="0" lvl="0" indent="0" algn="ctr" rtl="0">
              <a:lnSpc>
                <a:spcPct val="100000"/>
              </a:lnSpc>
              <a:spcBef>
                <a:spcPts val="0"/>
              </a:spcBef>
              <a:spcAft>
                <a:spcPts val="0"/>
              </a:spcAft>
              <a:buClr>
                <a:srgbClr val="CAAE60"/>
              </a:buClr>
              <a:buSzPts val="20000"/>
              <a:buFont typeface="Poppins SemiBold"/>
              <a:buNone/>
            </a:pPr>
            <a:r>
              <a:rPr lang="en-US" sz="20000" b="1" i="0" u="none" strike="noStrike" cap="none">
                <a:solidFill>
                  <a:srgbClr val="CAAE60"/>
                </a:solidFill>
                <a:latin typeface="Poppins SemiBold"/>
                <a:ea typeface="Poppins SemiBold"/>
                <a:cs typeface="Poppins SemiBold"/>
                <a:sym typeface="Poppins SemiBold"/>
              </a:rPr>
              <a:t>=</a:t>
            </a:r>
            <a:endParaRPr/>
          </a:p>
        </p:txBody>
      </p:sp>
      <p:sp>
        <p:nvSpPr>
          <p:cNvPr id="896" name="Google Shape;896;p39"/>
          <p:cNvSpPr txBox="1"/>
          <p:nvPr/>
        </p:nvSpPr>
        <p:spPr>
          <a:xfrm>
            <a:off x="635928" y="6441353"/>
            <a:ext cx="12205255" cy="3170096"/>
          </a:xfrm>
          <a:prstGeom prst="rect">
            <a:avLst/>
          </a:prstGeom>
          <a:noFill/>
          <a:ln>
            <a:noFill/>
          </a:ln>
        </p:spPr>
        <p:txBody>
          <a:bodyPr spcFirstLastPara="1" wrap="square" lIns="91425" tIns="45700" rIns="91425" bIns="45700" anchor="t" anchorCtr="1">
            <a:spAutoFit/>
          </a:bodyPr>
          <a:lstStyle/>
          <a:p>
            <a:pPr marL="0" marR="0" lvl="0" indent="0" algn="ctr" rtl="0">
              <a:lnSpc>
                <a:spcPct val="100000"/>
              </a:lnSpc>
              <a:spcBef>
                <a:spcPts val="0"/>
              </a:spcBef>
              <a:spcAft>
                <a:spcPts val="0"/>
              </a:spcAft>
              <a:buClr>
                <a:srgbClr val="CAAE60"/>
              </a:buClr>
              <a:buSzPts val="20000"/>
              <a:buFont typeface="Poppins SemiBold"/>
              <a:buNone/>
            </a:pPr>
            <a:r>
              <a:rPr lang="en-US" sz="20000" b="1" i="0" u="none" strike="noStrike" cap="none">
                <a:solidFill>
                  <a:srgbClr val="CAAE60"/>
                </a:solidFill>
                <a:latin typeface="Poppins SemiBold"/>
                <a:ea typeface="Poppins SemiBold"/>
                <a:cs typeface="Poppins SemiBold"/>
                <a:sym typeface="Poppins SemiBold"/>
              </a:rPr>
              <a:t>+</a:t>
            </a:r>
            <a:endParaRPr/>
          </a:p>
        </p:txBody>
      </p:sp>
      <p:sp>
        <p:nvSpPr>
          <p:cNvPr id="889" name="Google Shape;889;p39"/>
          <p:cNvSpPr txBox="1">
            <a:spLocks noGrp="1"/>
          </p:cNvSpPr>
          <p:nvPr>
            <p:ph type="title"/>
          </p:nvPr>
        </p:nvSpPr>
        <p:spPr>
          <a:xfrm>
            <a:off x="1000125" y="873123"/>
            <a:ext cx="18381177" cy="265112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8203C"/>
              </a:buClr>
              <a:buSzPts val="8800"/>
              <a:buFont typeface="Poppins"/>
              <a:buNone/>
            </a:pPr>
            <a:r>
              <a:rPr lang="en-US"/>
              <a:t>TREC Education Requirements</a:t>
            </a:r>
            <a:endParaRPr/>
          </a:p>
        </p:txBody>
      </p:sp>
      <p:sp>
        <p:nvSpPr>
          <p:cNvPr id="890" name="Google Shape;890;p39"/>
          <p:cNvSpPr/>
          <p:nvPr/>
        </p:nvSpPr>
        <p:spPr>
          <a:xfrm>
            <a:off x="20980395" y="5969002"/>
            <a:ext cx="3402016" cy="2362196"/>
          </a:xfrm>
          <a:prstGeom prst="rect">
            <a:avLst/>
          </a:prstGeom>
          <a:solidFill>
            <a:srgbClr val="CAAE60"/>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891" name="Google Shape;891;p39"/>
          <p:cNvPicPr preferRelativeResize="0"/>
          <p:nvPr/>
        </p:nvPicPr>
        <p:blipFill rotWithShape="1">
          <a:blip r:embed="rId3">
            <a:alphaModFix/>
          </a:blip>
          <a:srcRect/>
          <a:stretch/>
        </p:blipFill>
        <p:spPr>
          <a:xfrm>
            <a:off x="21805102" y="6271421"/>
            <a:ext cx="1754980" cy="1754980"/>
          </a:xfrm>
          <a:prstGeom prst="rect">
            <a:avLst/>
          </a:prstGeom>
          <a:noFill/>
          <a:ln>
            <a:noFill/>
          </a:ln>
        </p:spPr>
      </p:pic>
      <p:sp>
        <p:nvSpPr>
          <p:cNvPr id="892" name="Google Shape;892;p39"/>
          <p:cNvSpPr txBox="1">
            <a:spLocks noGrp="1"/>
          </p:cNvSpPr>
          <p:nvPr>
            <p:ph type="body" idx="4294967295"/>
          </p:nvPr>
        </p:nvSpPr>
        <p:spPr>
          <a:xfrm>
            <a:off x="1000125" y="3581403"/>
            <a:ext cx="18977530" cy="327659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8203C"/>
              </a:buClr>
              <a:buSzPts val="3200"/>
              <a:buNone/>
            </a:pPr>
            <a:r>
              <a:rPr lang="en-US" sz="3200">
                <a:solidFill>
                  <a:srgbClr val="08203C"/>
                </a:solidFill>
              </a:rPr>
              <a:t>During your </a:t>
            </a:r>
            <a:r>
              <a:rPr lang="en-US" sz="3200" b="1">
                <a:solidFill>
                  <a:srgbClr val="08203C"/>
                </a:solidFill>
              </a:rPr>
              <a:t>FIRST TWO YEARS</a:t>
            </a:r>
            <a:r>
              <a:rPr lang="en-US" sz="3200">
                <a:solidFill>
                  <a:srgbClr val="08203C"/>
                </a:solidFill>
              </a:rPr>
              <a:t> of licensure, TREC requires you take a total of </a:t>
            </a:r>
            <a:r>
              <a:rPr lang="en-US" sz="3200" b="1">
                <a:solidFill>
                  <a:srgbClr val="08203C"/>
                </a:solidFill>
              </a:rPr>
              <a:t>98 </a:t>
            </a:r>
            <a:r>
              <a:rPr lang="en-US" sz="3200">
                <a:solidFill>
                  <a:srgbClr val="08203C"/>
                </a:solidFill>
              </a:rPr>
              <a:t>hours of Sales Apprentice Education (SAE).</a:t>
            </a:r>
            <a:endParaRPr/>
          </a:p>
        </p:txBody>
      </p:sp>
      <p:sp>
        <p:nvSpPr>
          <p:cNvPr id="893" name="Google Shape;893;p39"/>
          <p:cNvSpPr/>
          <p:nvPr/>
        </p:nvSpPr>
        <p:spPr>
          <a:xfrm>
            <a:off x="1473820" y="5703954"/>
            <a:ext cx="4194316" cy="4194316"/>
          </a:xfrm>
          <a:custGeom>
            <a:avLst/>
            <a:gdLst/>
            <a:ahLst/>
            <a:cxnLst/>
            <a:rect l="l" t="t" r="r" b="b"/>
            <a:pathLst>
              <a:path w="120000" h="120000" extrusionOk="0">
                <a:moveTo>
                  <a:pt x="0" y="60000"/>
                </a:moveTo>
                <a:lnTo>
                  <a:pt x="0" y="60000"/>
                </a:lnTo>
                <a:cubicBezTo>
                  <a:pt x="0" y="26863"/>
                  <a:pt x="26863" y="0"/>
                  <a:pt x="60000" y="0"/>
                </a:cubicBezTo>
                <a:cubicBezTo>
                  <a:pt x="93137" y="0"/>
                  <a:pt x="120000" y="26863"/>
                  <a:pt x="120000" y="60000"/>
                </a:cubicBezTo>
                <a:cubicBezTo>
                  <a:pt x="120000" y="93137"/>
                  <a:pt x="93137" y="120000"/>
                  <a:pt x="60000" y="120000"/>
                </a:cubicBezTo>
                <a:cubicBezTo>
                  <a:pt x="26863" y="120000"/>
                  <a:pt x="0" y="93137"/>
                  <a:pt x="0" y="60000"/>
                </a:cubicBezTo>
                <a:close/>
              </a:path>
            </a:pathLst>
          </a:custGeom>
          <a:solidFill>
            <a:srgbClr val="0E4D6E"/>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CAAE60"/>
              </a:buClr>
              <a:buSzPts val="9600"/>
              <a:buFont typeface="Poppins SemiBold"/>
              <a:buNone/>
            </a:pPr>
            <a:r>
              <a:rPr lang="en-US" sz="9600" b="1" i="0" u="none" strike="noStrike" cap="none">
                <a:solidFill>
                  <a:srgbClr val="CAAE60"/>
                </a:solidFill>
                <a:latin typeface="Poppins SemiBold"/>
                <a:ea typeface="Poppins SemiBold"/>
                <a:cs typeface="Poppins SemiBold"/>
                <a:sym typeface="Poppins SemiBold"/>
              </a:rPr>
              <a:t>3</a:t>
            </a:r>
            <a:endParaRPr/>
          </a:p>
          <a:p>
            <a:pPr marL="0" marR="0" lvl="0" indent="0" algn="ctr" rtl="0">
              <a:lnSpc>
                <a:spcPct val="100000"/>
              </a:lnSpc>
              <a:spcBef>
                <a:spcPts val="0"/>
              </a:spcBef>
              <a:spcAft>
                <a:spcPts val="0"/>
              </a:spcAft>
              <a:buClr>
                <a:srgbClr val="FFFFFF"/>
              </a:buClr>
              <a:buSzPts val="2800"/>
              <a:buFont typeface="Poppins SemiBold"/>
              <a:buNone/>
            </a:pPr>
            <a:r>
              <a:rPr lang="en-US" sz="2800" b="1" i="0" u="none" strike="noStrike" cap="none">
                <a:solidFill>
                  <a:srgbClr val="FFFFFF"/>
                </a:solidFill>
                <a:latin typeface="Poppins SemiBold"/>
                <a:ea typeface="Poppins SemiBold"/>
                <a:cs typeface="Poppins SemiBold"/>
                <a:sym typeface="Poppins SemiBold"/>
              </a:rPr>
              <a:t>30-hour SAE</a:t>
            </a:r>
            <a:br>
              <a:rPr lang="en-US" sz="2800" b="1" i="0" u="none" strike="noStrike" cap="none">
                <a:solidFill>
                  <a:srgbClr val="FFFFFF"/>
                </a:solidFill>
                <a:latin typeface="Poppins SemiBold"/>
                <a:ea typeface="Poppins SemiBold"/>
                <a:cs typeface="Poppins SemiBold"/>
                <a:sym typeface="Poppins SemiBold"/>
              </a:rPr>
            </a:br>
            <a:r>
              <a:rPr lang="en-US" sz="2800" b="1" i="0" u="none" strike="noStrike" cap="none">
                <a:solidFill>
                  <a:srgbClr val="FFFFFF"/>
                </a:solidFill>
                <a:latin typeface="Poppins SemiBold"/>
                <a:ea typeface="Poppins SemiBold"/>
                <a:cs typeface="Poppins SemiBold"/>
                <a:sym typeface="Poppins SemiBold"/>
              </a:rPr>
              <a:t>courses*</a:t>
            </a:r>
            <a:endParaRPr/>
          </a:p>
        </p:txBody>
      </p:sp>
      <p:sp>
        <p:nvSpPr>
          <p:cNvPr id="894" name="Google Shape;894;p39"/>
          <p:cNvSpPr/>
          <p:nvPr/>
        </p:nvSpPr>
        <p:spPr>
          <a:xfrm>
            <a:off x="7768605" y="5703954"/>
            <a:ext cx="4194316" cy="4194316"/>
          </a:xfrm>
          <a:custGeom>
            <a:avLst/>
            <a:gdLst/>
            <a:ahLst/>
            <a:cxnLst/>
            <a:rect l="l" t="t" r="r" b="b"/>
            <a:pathLst>
              <a:path w="120000" h="120000" extrusionOk="0">
                <a:moveTo>
                  <a:pt x="0" y="60000"/>
                </a:moveTo>
                <a:lnTo>
                  <a:pt x="0" y="60000"/>
                </a:lnTo>
                <a:cubicBezTo>
                  <a:pt x="0" y="26863"/>
                  <a:pt x="26863" y="0"/>
                  <a:pt x="60000" y="0"/>
                </a:cubicBezTo>
                <a:cubicBezTo>
                  <a:pt x="93137" y="0"/>
                  <a:pt x="120000" y="26863"/>
                  <a:pt x="120000" y="60000"/>
                </a:cubicBezTo>
                <a:cubicBezTo>
                  <a:pt x="120000" y="93137"/>
                  <a:pt x="93137" y="120000"/>
                  <a:pt x="60000" y="120000"/>
                </a:cubicBezTo>
                <a:cubicBezTo>
                  <a:pt x="26863" y="120000"/>
                  <a:pt x="0" y="93137"/>
                  <a:pt x="0" y="60000"/>
                </a:cubicBezTo>
                <a:close/>
              </a:path>
            </a:pathLst>
          </a:custGeom>
          <a:solidFill>
            <a:srgbClr val="0E4D6E"/>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CAAE60"/>
              </a:buClr>
              <a:buSzPts val="9600"/>
              <a:buFont typeface="Poppins SemiBold"/>
              <a:buNone/>
            </a:pPr>
            <a:r>
              <a:rPr lang="en-US" sz="9600" b="1" i="0" u="none" strike="noStrike" cap="none">
                <a:solidFill>
                  <a:srgbClr val="CAAE60"/>
                </a:solidFill>
                <a:latin typeface="Poppins SemiBold"/>
                <a:ea typeface="Poppins SemiBold"/>
                <a:cs typeface="Poppins SemiBold"/>
                <a:sym typeface="Poppins SemiBold"/>
              </a:rPr>
              <a:t>2</a:t>
            </a:r>
            <a:endParaRPr/>
          </a:p>
          <a:p>
            <a:pPr marL="0" marR="0" lvl="0" indent="0" algn="ctr" rtl="0">
              <a:lnSpc>
                <a:spcPct val="100000"/>
              </a:lnSpc>
              <a:spcBef>
                <a:spcPts val="0"/>
              </a:spcBef>
              <a:spcAft>
                <a:spcPts val="0"/>
              </a:spcAft>
              <a:buClr>
                <a:srgbClr val="FFFFFF"/>
              </a:buClr>
              <a:buSzPts val="2800"/>
              <a:buFont typeface="Poppins SemiBold"/>
              <a:buNone/>
            </a:pPr>
            <a:r>
              <a:rPr lang="en-US" sz="2800" b="1" i="0" u="none" strike="noStrike" cap="none">
                <a:solidFill>
                  <a:srgbClr val="FFFFFF"/>
                </a:solidFill>
                <a:latin typeface="Poppins SemiBold"/>
                <a:ea typeface="Poppins SemiBold"/>
                <a:cs typeface="Poppins SemiBold"/>
                <a:sym typeface="Poppins SemiBold"/>
              </a:rPr>
              <a:t>Four-hour</a:t>
            </a:r>
            <a:br>
              <a:rPr lang="en-US" sz="2800" b="1" i="0" u="none" strike="noStrike" cap="none">
                <a:solidFill>
                  <a:srgbClr val="FFFFFF"/>
                </a:solidFill>
                <a:latin typeface="Poppins SemiBold"/>
                <a:ea typeface="Poppins SemiBold"/>
                <a:cs typeface="Poppins SemiBold"/>
                <a:sym typeface="Poppins SemiBold"/>
              </a:rPr>
            </a:br>
            <a:r>
              <a:rPr lang="en-US" sz="2800" b="1" i="0" u="none" strike="noStrike" cap="none">
                <a:solidFill>
                  <a:srgbClr val="FFFFFF"/>
                </a:solidFill>
                <a:latin typeface="Poppins SemiBold"/>
                <a:ea typeface="Poppins SemiBold"/>
                <a:cs typeface="Poppins SemiBold"/>
                <a:sym typeface="Poppins SemiBold"/>
              </a:rPr>
              <a:t>Legal courses</a:t>
            </a:r>
            <a:endParaRPr/>
          </a:p>
        </p:txBody>
      </p:sp>
      <p:sp>
        <p:nvSpPr>
          <p:cNvPr id="895" name="Google Shape;895;p39"/>
          <p:cNvSpPr/>
          <p:nvPr/>
        </p:nvSpPr>
        <p:spPr>
          <a:xfrm>
            <a:off x="14063389" y="5703954"/>
            <a:ext cx="4194316" cy="4194316"/>
          </a:xfrm>
          <a:custGeom>
            <a:avLst/>
            <a:gdLst/>
            <a:ahLst/>
            <a:cxnLst/>
            <a:rect l="l" t="t" r="r" b="b"/>
            <a:pathLst>
              <a:path w="120000" h="120000" extrusionOk="0">
                <a:moveTo>
                  <a:pt x="0" y="60000"/>
                </a:moveTo>
                <a:lnTo>
                  <a:pt x="0" y="60000"/>
                </a:lnTo>
                <a:cubicBezTo>
                  <a:pt x="0" y="26863"/>
                  <a:pt x="26863" y="0"/>
                  <a:pt x="60000" y="0"/>
                </a:cubicBezTo>
                <a:cubicBezTo>
                  <a:pt x="93137" y="0"/>
                  <a:pt x="120000" y="26863"/>
                  <a:pt x="120000" y="60000"/>
                </a:cubicBezTo>
                <a:cubicBezTo>
                  <a:pt x="120000" y="93137"/>
                  <a:pt x="93137" y="120000"/>
                  <a:pt x="60000" y="120000"/>
                </a:cubicBezTo>
                <a:cubicBezTo>
                  <a:pt x="26863" y="120000"/>
                  <a:pt x="0" y="93137"/>
                  <a:pt x="0" y="60000"/>
                </a:cubicBezTo>
                <a:close/>
              </a:path>
            </a:pathLst>
          </a:custGeom>
          <a:solidFill>
            <a:srgbClr val="0E4D6E"/>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CAAE60"/>
              </a:buClr>
              <a:buSzPts val="9600"/>
              <a:buFont typeface="Poppins SemiBold"/>
              <a:buNone/>
            </a:pPr>
            <a:r>
              <a:rPr lang="en-US" sz="9600" b="1" i="0" u="none" strike="noStrike" cap="none">
                <a:solidFill>
                  <a:srgbClr val="CAAE60"/>
                </a:solidFill>
                <a:latin typeface="Poppins SemiBold"/>
                <a:ea typeface="Poppins SemiBold"/>
                <a:cs typeface="Poppins SemiBold"/>
                <a:sym typeface="Poppins SemiBold"/>
              </a:rPr>
              <a:t>98</a:t>
            </a:r>
            <a:endParaRPr/>
          </a:p>
          <a:p>
            <a:pPr marL="0" marR="0" lvl="0" indent="0" algn="ctr" rtl="0">
              <a:lnSpc>
                <a:spcPct val="100000"/>
              </a:lnSpc>
              <a:spcBef>
                <a:spcPts val="0"/>
              </a:spcBef>
              <a:spcAft>
                <a:spcPts val="0"/>
              </a:spcAft>
              <a:buClr>
                <a:srgbClr val="FFFFFF"/>
              </a:buClr>
              <a:buSzPts val="2800"/>
              <a:buFont typeface="Poppins SemiBold"/>
              <a:buNone/>
            </a:pPr>
            <a:r>
              <a:rPr lang="en-US" sz="2800" b="1" i="0" u="none" strike="noStrike" cap="none">
                <a:solidFill>
                  <a:srgbClr val="FFFFFF"/>
                </a:solidFill>
                <a:latin typeface="Poppins SemiBold"/>
                <a:ea typeface="Poppins SemiBold"/>
                <a:cs typeface="Poppins SemiBold"/>
                <a:sym typeface="Poppins SemiBold"/>
              </a:rPr>
              <a:t>Total SAE hours</a:t>
            </a:r>
          </a:p>
          <a:p>
            <a:pPr marL="0" marR="0" lvl="0" indent="0" algn="ctr" rtl="0">
              <a:lnSpc>
                <a:spcPct val="100000"/>
              </a:lnSpc>
              <a:spcBef>
                <a:spcPts val="0"/>
              </a:spcBef>
              <a:spcAft>
                <a:spcPts val="0"/>
              </a:spcAft>
              <a:buClr>
                <a:srgbClr val="FFFFFF"/>
              </a:buClr>
              <a:buSzPts val="2800"/>
              <a:buFont typeface="Poppins SemiBold"/>
              <a:buNone/>
            </a:pP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sp>
        <p:nvSpPr>
          <p:cNvPr id="902" name="Google Shape;902;p40"/>
          <p:cNvSpPr txBox="1">
            <a:spLocks noGrp="1"/>
          </p:cNvSpPr>
          <p:nvPr>
            <p:ph type="title"/>
          </p:nvPr>
        </p:nvSpPr>
        <p:spPr>
          <a:xfrm>
            <a:off x="1000125" y="873123"/>
            <a:ext cx="20786451" cy="265112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8203C"/>
              </a:buClr>
              <a:buSzPts val="8800"/>
              <a:buFont typeface="Poppins"/>
              <a:buNone/>
            </a:pPr>
            <a:r>
              <a:rPr lang="en-US"/>
              <a:t>Graduate REALTOR® Institute (GRI)</a:t>
            </a:r>
            <a:endParaRPr/>
          </a:p>
        </p:txBody>
      </p:sp>
      <p:sp>
        <p:nvSpPr>
          <p:cNvPr id="903" name="Google Shape;903;p40"/>
          <p:cNvSpPr txBox="1"/>
          <p:nvPr/>
        </p:nvSpPr>
        <p:spPr>
          <a:xfrm>
            <a:off x="11332113" y="5668341"/>
            <a:ext cx="3211308" cy="492440"/>
          </a:xfrm>
          <a:prstGeom prst="rect">
            <a:avLst/>
          </a:prstGeom>
          <a:noFill/>
          <a:ln>
            <a:noFill/>
          </a:ln>
        </p:spPr>
        <p:txBody>
          <a:bodyPr spcFirstLastPara="1" wrap="square" lIns="91425" tIns="45700" rIns="91425" bIns="45700" anchor="t" anchorCtr="1">
            <a:spAutoFit/>
          </a:bodyPr>
          <a:lstStyle/>
          <a:p>
            <a:pPr marL="0" marR="0" lvl="0" indent="0" algn="ctr" rtl="0">
              <a:lnSpc>
                <a:spcPct val="100000"/>
              </a:lnSpc>
              <a:spcBef>
                <a:spcPts val="0"/>
              </a:spcBef>
              <a:spcAft>
                <a:spcPts val="0"/>
              </a:spcAft>
              <a:buClr>
                <a:srgbClr val="0E1F3B"/>
              </a:buClr>
              <a:buSzPts val="2600"/>
              <a:buFont typeface="Poppins SemiBold"/>
              <a:buNone/>
            </a:pPr>
            <a:r>
              <a:rPr lang="en-US" sz="2600" b="1" i="0" u="none" strike="noStrike" cap="none">
                <a:solidFill>
                  <a:srgbClr val="0E1F3B"/>
                </a:solidFill>
                <a:latin typeface="Poppins SemiBold"/>
                <a:ea typeface="Poppins SemiBold"/>
                <a:cs typeface="Poppins SemiBold"/>
                <a:sym typeface="Poppins SemiBold"/>
              </a:rPr>
              <a:t>Business Skills</a:t>
            </a:r>
            <a:endParaRPr/>
          </a:p>
        </p:txBody>
      </p:sp>
      <p:sp>
        <p:nvSpPr>
          <p:cNvPr id="904" name="Google Shape;904;p40"/>
          <p:cNvSpPr txBox="1"/>
          <p:nvPr/>
        </p:nvSpPr>
        <p:spPr>
          <a:xfrm>
            <a:off x="11446413" y="6431761"/>
            <a:ext cx="3211308" cy="4514850"/>
          </a:xfrm>
          <a:prstGeom prst="rect">
            <a:avLst/>
          </a:prstGeom>
          <a:noFill/>
          <a:ln>
            <a:noFill/>
          </a:ln>
        </p:spPr>
        <p:txBody>
          <a:bodyPr spcFirstLastPara="1" wrap="square" lIns="91425" tIns="45700" rIns="91425" bIns="45700" anchor="t" anchorCtr="0">
            <a:noAutofit/>
          </a:bodyPr>
          <a:lstStyle/>
          <a:p>
            <a:pPr marL="457172" marR="0" lvl="0" indent="-457172" algn="l" rtl="0">
              <a:lnSpc>
                <a:spcPct val="100000"/>
              </a:lnSpc>
              <a:spcBef>
                <a:spcPts val="0"/>
              </a:spcBef>
              <a:spcAft>
                <a:spcPts val="0"/>
              </a:spcAft>
              <a:buClr>
                <a:srgbClr val="000000"/>
              </a:buClr>
              <a:buSzPts val="2100"/>
              <a:buFont typeface="Arial"/>
              <a:buChar char="•"/>
            </a:pPr>
            <a:r>
              <a:rPr lang="en-US" sz="2100" b="0" i="0" u="none" strike="noStrike" cap="none">
                <a:solidFill>
                  <a:srgbClr val="000000"/>
                </a:solidFill>
                <a:latin typeface="Poppins"/>
                <a:ea typeface="Poppins"/>
                <a:cs typeface="Poppins"/>
                <a:sym typeface="Poppins"/>
              </a:rPr>
              <a:t>Seller Services</a:t>
            </a:r>
            <a:endParaRPr/>
          </a:p>
          <a:p>
            <a:pPr marL="457172" marR="0" lvl="0" indent="-457172" algn="l" rtl="0">
              <a:lnSpc>
                <a:spcPct val="100000"/>
              </a:lnSpc>
              <a:spcBef>
                <a:spcPts val="2000"/>
              </a:spcBef>
              <a:spcAft>
                <a:spcPts val="0"/>
              </a:spcAft>
              <a:buClr>
                <a:srgbClr val="000000"/>
              </a:buClr>
              <a:buSzPts val="2100"/>
              <a:buFont typeface="Arial"/>
              <a:buChar char="•"/>
            </a:pPr>
            <a:r>
              <a:rPr lang="en-US" sz="2100" b="0" i="0" u="none" strike="noStrike" cap="none">
                <a:solidFill>
                  <a:srgbClr val="000000"/>
                </a:solidFill>
                <a:latin typeface="Poppins"/>
                <a:ea typeface="Poppins"/>
                <a:cs typeface="Poppins"/>
                <a:sym typeface="Poppins"/>
              </a:rPr>
              <a:t>Buyer Services</a:t>
            </a:r>
            <a:endParaRPr/>
          </a:p>
          <a:p>
            <a:pPr marL="457172" marR="0" lvl="0" indent="-457172" algn="l" rtl="0">
              <a:lnSpc>
                <a:spcPct val="100000"/>
              </a:lnSpc>
              <a:spcBef>
                <a:spcPts val="2000"/>
              </a:spcBef>
              <a:spcAft>
                <a:spcPts val="0"/>
              </a:spcAft>
              <a:buClr>
                <a:srgbClr val="000000"/>
              </a:buClr>
              <a:buSzPts val="2100"/>
              <a:buFont typeface="Arial"/>
              <a:buChar char="•"/>
            </a:pPr>
            <a:r>
              <a:rPr lang="en-US" sz="2100" b="0" i="0" u="none" strike="noStrike" cap="none">
                <a:solidFill>
                  <a:srgbClr val="000000"/>
                </a:solidFill>
                <a:latin typeface="Poppins"/>
                <a:ea typeface="Poppins"/>
                <a:cs typeface="Poppins"/>
                <a:sym typeface="Poppins"/>
              </a:rPr>
              <a:t>Real Estate Technology</a:t>
            </a:r>
            <a:endParaRPr/>
          </a:p>
          <a:p>
            <a:pPr marL="457172" marR="0" lvl="0" indent="-457172" algn="l" rtl="0">
              <a:lnSpc>
                <a:spcPct val="100000"/>
              </a:lnSpc>
              <a:spcBef>
                <a:spcPts val="2000"/>
              </a:spcBef>
              <a:spcAft>
                <a:spcPts val="0"/>
              </a:spcAft>
              <a:buClr>
                <a:srgbClr val="000000"/>
              </a:buClr>
              <a:buSzPts val="2100"/>
              <a:buFont typeface="Arial"/>
              <a:buChar char="•"/>
            </a:pPr>
            <a:r>
              <a:rPr lang="en-US" sz="2100" b="0" i="0" u="none" strike="noStrike" cap="none">
                <a:solidFill>
                  <a:srgbClr val="000000"/>
                </a:solidFill>
                <a:latin typeface="Poppins"/>
                <a:ea typeface="Poppins"/>
                <a:cs typeface="Poppins"/>
                <a:sym typeface="Poppins"/>
              </a:rPr>
              <a:t>Environment and Green Building</a:t>
            </a:r>
            <a:endParaRPr sz="2100" b="0" i="0" u="none" strike="noStrike" cap="none">
              <a:solidFill>
                <a:srgbClr val="000000"/>
              </a:solidFill>
              <a:latin typeface="Poppins"/>
              <a:ea typeface="Poppins"/>
              <a:cs typeface="Poppins"/>
              <a:sym typeface="Poppins"/>
            </a:endParaRPr>
          </a:p>
        </p:txBody>
      </p:sp>
      <p:sp>
        <p:nvSpPr>
          <p:cNvPr id="905" name="Google Shape;905;p40"/>
          <p:cNvSpPr txBox="1"/>
          <p:nvPr/>
        </p:nvSpPr>
        <p:spPr>
          <a:xfrm>
            <a:off x="15067912" y="5259385"/>
            <a:ext cx="3211308" cy="492440"/>
          </a:xfrm>
          <a:prstGeom prst="rect">
            <a:avLst/>
          </a:prstGeom>
          <a:noFill/>
          <a:ln>
            <a:noFill/>
          </a:ln>
        </p:spPr>
        <p:txBody>
          <a:bodyPr spcFirstLastPara="1" wrap="square" lIns="91425" tIns="45700" rIns="91425" bIns="45700" anchor="t" anchorCtr="1">
            <a:spAutoFit/>
          </a:bodyPr>
          <a:lstStyle/>
          <a:p>
            <a:pPr marL="0" marR="0" lvl="0" indent="0" algn="ctr" rtl="0">
              <a:lnSpc>
                <a:spcPct val="100000"/>
              </a:lnSpc>
              <a:spcBef>
                <a:spcPts val="0"/>
              </a:spcBef>
              <a:spcAft>
                <a:spcPts val="0"/>
              </a:spcAft>
              <a:buClr>
                <a:srgbClr val="0E1F3B"/>
              </a:buClr>
              <a:buSzPts val="2600"/>
              <a:buFont typeface="Poppins SemiBold"/>
              <a:buNone/>
            </a:pPr>
            <a:r>
              <a:rPr lang="en-US" sz="2600" b="1" i="0" u="none" strike="noStrike" cap="none">
                <a:solidFill>
                  <a:srgbClr val="0E1F3B"/>
                </a:solidFill>
                <a:latin typeface="Poppins SemiBold"/>
                <a:ea typeface="Poppins SemiBold"/>
                <a:cs typeface="Poppins SemiBold"/>
                <a:sym typeface="Poppins SemiBold"/>
              </a:rPr>
              <a:t>Contracts to Close</a:t>
            </a:r>
            <a:endParaRPr/>
          </a:p>
        </p:txBody>
      </p:sp>
      <p:sp>
        <p:nvSpPr>
          <p:cNvPr id="906" name="Google Shape;906;p40"/>
          <p:cNvSpPr txBox="1"/>
          <p:nvPr/>
        </p:nvSpPr>
        <p:spPr>
          <a:xfrm>
            <a:off x="15201262" y="6431761"/>
            <a:ext cx="3217929" cy="4514850"/>
          </a:xfrm>
          <a:prstGeom prst="rect">
            <a:avLst/>
          </a:prstGeom>
          <a:noFill/>
          <a:ln>
            <a:noFill/>
          </a:ln>
        </p:spPr>
        <p:txBody>
          <a:bodyPr spcFirstLastPara="1" wrap="square" lIns="91425" tIns="45700" rIns="91425" bIns="45700" anchor="t" anchorCtr="0">
            <a:noAutofit/>
          </a:bodyPr>
          <a:lstStyle/>
          <a:p>
            <a:pPr marL="457172" marR="0" lvl="0" indent="-457172" algn="l" rtl="0">
              <a:lnSpc>
                <a:spcPct val="100000"/>
              </a:lnSpc>
              <a:spcBef>
                <a:spcPts val="0"/>
              </a:spcBef>
              <a:spcAft>
                <a:spcPts val="0"/>
              </a:spcAft>
              <a:buClr>
                <a:srgbClr val="000000"/>
              </a:buClr>
              <a:buSzPts val="2100"/>
              <a:buFont typeface="Arial"/>
              <a:buChar char="•"/>
            </a:pPr>
            <a:r>
              <a:rPr lang="en-US" sz="2100" b="0" i="0" u="none" strike="noStrike" cap="none">
                <a:solidFill>
                  <a:srgbClr val="000000"/>
                </a:solidFill>
                <a:latin typeface="Poppins"/>
                <a:ea typeface="Poppins"/>
                <a:cs typeface="Poppins"/>
                <a:sym typeface="Poppins"/>
              </a:rPr>
              <a:t>Finance and Lending</a:t>
            </a:r>
            <a:endParaRPr/>
          </a:p>
          <a:p>
            <a:pPr marL="457172" marR="0" lvl="0" indent="-457172" algn="l" rtl="0">
              <a:lnSpc>
                <a:spcPct val="100000"/>
              </a:lnSpc>
              <a:spcBef>
                <a:spcPts val="2000"/>
              </a:spcBef>
              <a:spcAft>
                <a:spcPts val="0"/>
              </a:spcAft>
              <a:buClr>
                <a:srgbClr val="000000"/>
              </a:buClr>
              <a:buSzPts val="2100"/>
              <a:buFont typeface="Arial"/>
              <a:buChar char="•"/>
            </a:pPr>
            <a:r>
              <a:rPr lang="en-US" sz="2100" b="0" i="0" u="none" strike="noStrike" cap="none">
                <a:solidFill>
                  <a:srgbClr val="000000"/>
                </a:solidFill>
                <a:latin typeface="Poppins"/>
                <a:ea typeface="Poppins"/>
                <a:cs typeface="Poppins"/>
                <a:sym typeface="Poppins"/>
              </a:rPr>
              <a:t>Residential Contracts</a:t>
            </a:r>
            <a:endParaRPr/>
          </a:p>
          <a:p>
            <a:pPr marL="457172" marR="0" lvl="0" indent="-457172" algn="l" rtl="0">
              <a:lnSpc>
                <a:spcPct val="100000"/>
              </a:lnSpc>
              <a:spcBef>
                <a:spcPts val="2000"/>
              </a:spcBef>
              <a:spcAft>
                <a:spcPts val="0"/>
              </a:spcAft>
              <a:buClr>
                <a:srgbClr val="000000"/>
              </a:buClr>
              <a:buSzPts val="2100"/>
              <a:buFont typeface="Arial"/>
              <a:buChar char="•"/>
            </a:pPr>
            <a:r>
              <a:rPr lang="en-US" sz="2100" b="0" i="0" u="none" strike="noStrike" cap="none">
                <a:solidFill>
                  <a:srgbClr val="000000"/>
                </a:solidFill>
                <a:latin typeface="Poppins"/>
                <a:ea typeface="Poppins"/>
                <a:cs typeface="Poppins"/>
                <a:sym typeface="Poppins"/>
              </a:rPr>
              <a:t>Appraisals, CMAs, and Pricing</a:t>
            </a:r>
            <a:endParaRPr/>
          </a:p>
          <a:p>
            <a:pPr marL="457172" marR="0" lvl="0" indent="-457172" algn="l" rtl="0">
              <a:lnSpc>
                <a:spcPct val="100000"/>
              </a:lnSpc>
              <a:spcBef>
                <a:spcPts val="2000"/>
              </a:spcBef>
              <a:spcAft>
                <a:spcPts val="0"/>
              </a:spcAft>
              <a:buClr>
                <a:srgbClr val="000000"/>
              </a:buClr>
              <a:buSzPts val="2100"/>
              <a:buFont typeface="Arial"/>
              <a:buChar char="•"/>
            </a:pPr>
            <a:r>
              <a:rPr lang="en-US" sz="2100" b="0" i="0" u="none" strike="noStrike" cap="none">
                <a:solidFill>
                  <a:srgbClr val="000000"/>
                </a:solidFill>
                <a:latin typeface="Poppins"/>
                <a:ea typeface="Poppins"/>
                <a:cs typeface="Poppins"/>
                <a:sym typeface="Poppins"/>
              </a:rPr>
              <a:t>Diversity and Fair Housing</a:t>
            </a:r>
            <a:endParaRPr sz="2100" b="0" i="0" u="none" strike="noStrike" cap="none">
              <a:solidFill>
                <a:srgbClr val="000000"/>
              </a:solidFill>
              <a:latin typeface="Poppins"/>
              <a:ea typeface="Poppins"/>
              <a:cs typeface="Poppins"/>
              <a:sym typeface="Poppins"/>
            </a:endParaRPr>
          </a:p>
        </p:txBody>
      </p:sp>
      <p:sp>
        <p:nvSpPr>
          <p:cNvPr id="907" name="Google Shape;907;p40"/>
          <p:cNvSpPr txBox="1"/>
          <p:nvPr/>
        </p:nvSpPr>
        <p:spPr>
          <a:xfrm>
            <a:off x="18767703" y="5641214"/>
            <a:ext cx="3211308" cy="492440"/>
          </a:xfrm>
          <a:prstGeom prst="rect">
            <a:avLst/>
          </a:prstGeom>
          <a:noFill/>
          <a:ln>
            <a:noFill/>
          </a:ln>
        </p:spPr>
        <p:txBody>
          <a:bodyPr spcFirstLastPara="1" wrap="square" lIns="91425" tIns="45700" rIns="91425" bIns="45700" anchor="t" anchorCtr="1">
            <a:spAutoFit/>
          </a:bodyPr>
          <a:lstStyle/>
          <a:p>
            <a:pPr marL="0" marR="0" lvl="0" indent="0" algn="ctr" rtl="0">
              <a:lnSpc>
                <a:spcPct val="100000"/>
              </a:lnSpc>
              <a:spcBef>
                <a:spcPts val="0"/>
              </a:spcBef>
              <a:spcAft>
                <a:spcPts val="0"/>
              </a:spcAft>
              <a:buClr>
                <a:srgbClr val="0E1F3B"/>
              </a:buClr>
              <a:buSzPts val="2600"/>
              <a:buFont typeface="Poppins SemiBold"/>
              <a:buNone/>
            </a:pPr>
            <a:r>
              <a:rPr lang="en-US" sz="2600" b="1" i="0" u="none" strike="noStrike" cap="none">
                <a:solidFill>
                  <a:srgbClr val="0E1F3B"/>
                </a:solidFill>
                <a:latin typeface="Poppins SemiBold"/>
                <a:ea typeface="Poppins SemiBold"/>
                <a:cs typeface="Poppins SemiBold"/>
                <a:sym typeface="Poppins SemiBold"/>
              </a:rPr>
              <a:t>Brokerage</a:t>
            </a:r>
            <a:endParaRPr/>
          </a:p>
        </p:txBody>
      </p:sp>
      <p:sp>
        <p:nvSpPr>
          <p:cNvPr id="908" name="Google Shape;908;p40"/>
          <p:cNvSpPr txBox="1"/>
          <p:nvPr/>
        </p:nvSpPr>
        <p:spPr>
          <a:xfrm>
            <a:off x="18958203" y="6431761"/>
            <a:ext cx="3217929" cy="4514850"/>
          </a:xfrm>
          <a:prstGeom prst="rect">
            <a:avLst/>
          </a:prstGeom>
          <a:noFill/>
          <a:ln>
            <a:noFill/>
          </a:ln>
        </p:spPr>
        <p:txBody>
          <a:bodyPr spcFirstLastPara="1" wrap="square" lIns="91425" tIns="45700" rIns="91425" bIns="45700" anchor="t" anchorCtr="0">
            <a:noAutofit/>
          </a:bodyPr>
          <a:lstStyle/>
          <a:p>
            <a:pPr marL="457172" marR="0" lvl="0" indent="-457172" algn="l" rtl="0">
              <a:lnSpc>
                <a:spcPct val="100000"/>
              </a:lnSpc>
              <a:spcBef>
                <a:spcPts val="0"/>
              </a:spcBef>
              <a:spcAft>
                <a:spcPts val="0"/>
              </a:spcAft>
              <a:buClr>
                <a:srgbClr val="000000"/>
              </a:buClr>
              <a:buSzPts val="2100"/>
              <a:buFont typeface="Arial"/>
              <a:buChar char="•"/>
            </a:pPr>
            <a:r>
              <a:rPr lang="en-US" sz="2100" b="0" i="0" u="none" strike="noStrike" cap="none">
                <a:solidFill>
                  <a:srgbClr val="000000"/>
                </a:solidFill>
                <a:latin typeface="Poppins"/>
                <a:ea typeface="Poppins"/>
                <a:cs typeface="Poppins"/>
                <a:sym typeface="Poppins"/>
              </a:rPr>
              <a:t>Professional Standards</a:t>
            </a:r>
            <a:endParaRPr/>
          </a:p>
          <a:p>
            <a:pPr marL="457172" marR="0" lvl="0" indent="-457172" algn="l" rtl="0">
              <a:lnSpc>
                <a:spcPct val="100000"/>
              </a:lnSpc>
              <a:spcBef>
                <a:spcPts val="2000"/>
              </a:spcBef>
              <a:spcAft>
                <a:spcPts val="0"/>
              </a:spcAft>
              <a:buClr>
                <a:srgbClr val="000000"/>
              </a:buClr>
              <a:buSzPts val="2100"/>
              <a:buFont typeface="Arial"/>
              <a:buChar char="•"/>
            </a:pPr>
            <a:r>
              <a:rPr lang="en-US" sz="2100" b="0" i="0" u="none" strike="noStrike" cap="none">
                <a:solidFill>
                  <a:srgbClr val="000000"/>
                </a:solidFill>
                <a:latin typeface="Poppins"/>
                <a:ea typeface="Poppins"/>
                <a:cs typeface="Poppins"/>
                <a:sym typeface="Poppins"/>
              </a:rPr>
              <a:t>Policies and Procedures</a:t>
            </a:r>
            <a:endParaRPr/>
          </a:p>
          <a:p>
            <a:pPr marL="457172" marR="0" lvl="0" indent="-457172" algn="l" rtl="0">
              <a:lnSpc>
                <a:spcPct val="100000"/>
              </a:lnSpc>
              <a:spcBef>
                <a:spcPts val="2000"/>
              </a:spcBef>
              <a:spcAft>
                <a:spcPts val="0"/>
              </a:spcAft>
              <a:buClr>
                <a:srgbClr val="000000"/>
              </a:buClr>
              <a:buSzPts val="2100"/>
              <a:buFont typeface="Arial"/>
              <a:buChar char="•"/>
            </a:pPr>
            <a:r>
              <a:rPr lang="en-US" sz="2100" b="0" i="0" u="none" strike="noStrike" cap="none">
                <a:solidFill>
                  <a:srgbClr val="000000"/>
                </a:solidFill>
                <a:latin typeface="Poppins"/>
                <a:ea typeface="Poppins"/>
                <a:cs typeface="Poppins"/>
                <a:sym typeface="Poppins"/>
              </a:rPr>
              <a:t>Brokerage and Agency Relations</a:t>
            </a:r>
            <a:endParaRPr/>
          </a:p>
          <a:p>
            <a:pPr marL="457172" marR="0" lvl="0" indent="-457172" algn="l" rtl="0">
              <a:lnSpc>
                <a:spcPct val="100000"/>
              </a:lnSpc>
              <a:spcBef>
                <a:spcPts val="2000"/>
              </a:spcBef>
              <a:spcAft>
                <a:spcPts val="0"/>
              </a:spcAft>
              <a:buClr>
                <a:srgbClr val="000000"/>
              </a:buClr>
              <a:buSzPts val="2100"/>
              <a:buFont typeface="Arial"/>
              <a:buChar char="•"/>
            </a:pPr>
            <a:r>
              <a:rPr lang="en-US" sz="2100" b="0" i="0" u="none" strike="noStrike" cap="none">
                <a:solidFill>
                  <a:srgbClr val="000000"/>
                </a:solidFill>
                <a:latin typeface="Poppins"/>
                <a:ea typeface="Poppins"/>
                <a:cs typeface="Poppins"/>
                <a:sym typeface="Poppins"/>
              </a:rPr>
              <a:t>Business Development</a:t>
            </a:r>
            <a:endParaRPr sz="2100" b="0" i="0" u="none" strike="noStrike" cap="none">
              <a:solidFill>
                <a:srgbClr val="000000"/>
              </a:solidFill>
              <a:latin typeface="Poppins"/>
              <a:ea typeface="Poppins"/>
              <a:cs typeface="Poppins"/>
              <a:sym typeface="Poppins"/>
            </a:endParaRPr>
          </a:p>
        </p:txBody>
      </p:sp>
      <p:sp>
        <p:nvSpPr>
          <p:cNvPr id="912" name="Google Shape;912;p40"/>
          <p:cNvSpPr/>
          <p:nvPr/>
        </p:nvSpPr>
        <p:spPr>
          <a:xfrm>
            <a:off x="1181103" y="4226722"/>
            <a:ext cx="9354376" cy="3287258"/>
          </a:xfrm>
          <a:prstGeom prst="rect">
            <a:avLst/>
          </a:prstGeom>
          <a:solidFill>
            <a:srgbClr val="0E1F3B"/>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E1F3B"/>
              </a:solidFill>
              <a:latin typeface="Calibri"/>
              <a:ea typeface="Calibri"/>
              <a:cs typeface="Calibri"/>
              <a:sym typeface="Calibri"/>
            </a:endParaRPr>
          </a:p>
        </p:txBody>
      </p:sp>
      <p:sp>
        <p:nvSpPr>
          <p:cNvPr id="913" name="Google Shape;913;p40"/>
          <p:cNvSpPr txBox="1"/>
          <p:nvPr/>
        </p:nvSpPr>
        <p:spPr>
          <a:xfrm>
            <a:off x="2015410" y="4767773"/>
            <a:ext cx="7585789"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3200"/>
              <a:buFont typeface="Poppins SemiBold"/>
              <a:buNone/>
            </a:pPr>
            <a:r>
              <a:rPr lang="en-US" sz="3200" b="1" i="0" u="none" strike="noStrike" cap="none">
                <a:solidFill>
                  <a:srgbClr val="FFFFFF"/>
                </a:solidFill>
                <a:latin typeface="Poppins SemiBold"/>
                <a:ea typeface="Poppins SemiBold"/>
                <a:cs typeface="Poppins SemiBold"/>
                <a:sym typeface="Poppins SemiBold"/>
              </a:rPr>
              <a:t>To earn the GRI Designation, all three parts of the program must be completed.</a:t>
            </a:r>
            <a:endParaRPr lang="en-US" sz="3200" b="1">
              <a:solidFill>
                <a:srgbClr val="FFFFFF"/>
              </a:solidFill>
              <a:latin typeface="Poppins SemiBold"/>
              <a:cs typeface="Poppins SemiBold"/>
            </a:endParaRPr>
          </a:p>
        </p:txBody>
      </p:sp>
      <p:sp>
        <p:nvSpPr>
          <p:cNvPr id="914" name="Google Shape;914;p40"/>
          <p:cNvSpPr/>
          <p:nvPr/>
        </p:nvSpPr>
        <p:spPr>
          <a:xfrm>
            <a:off x="1837331" y="7235052"/>
            <a:ext cx="8162537" cy="2761862"/>
          </a:xfrm>
          <a:prstGeom prst="rect">
            <a:avLst/>
          </a:prstGeom>
          <a:solidFill>
            <a:srgbClr val="CAAE60"/>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915" name="Google Shape;915;p40"/>
          <p:cNvPicPr preferRelativeResize="0"/>
          <p:nvPr/>
        </p:nvPicPr>
        <p:blipFill rotWithShape="1">
          <a:blip r:embed="rId4">
            <a:alphaModFix/>
          </a:blip>
          <a:srcRect/>
          <a:stretch/>
        </p:blipFill>
        <p:spPr>
          <a:xfrm>
            <a:off x="7814663" y="7608274"/>
            <a:ext cx="2479148" cy="3079104"/>
          </a:xfrm>
          <a:prstGeom prst="rect">
            <a:avLst/>
          </a:prstGeom>
          <a:noFill/>
          <a:ln>
            <a:noFill/>
          </a:ln>
        </p:spPr>
      </p:pic>
      <p:sp>
        <p:nvSpPr>
          <p:cNvPr id="916" name="Google Shape;916;p40"/>
          <p:cNvSpPr txBox="1"/>
          <p:nvPr/>
        </p:nvSpPr>
        <p:spPr>
          <a:xfrm>
            <a:off x="1991663" y="7880719"/>
            <a:ext cx="7704963" cy="346894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FFFFF"/>
              </a:buClr>
              <a:buSzPts val="2800"/>
              <a:buFont typeface="Poppins"/>
              <a:buNone/>
            </a:pPr>
            <a:r>
              <a:rPr lang="en-US" sz="2800" b="0" i="0" u="none" strike="noStrike" cap="none">
                <a:solidFill>
                  <a:srgbClr val="FFFFFF"/>
                </a:solidFill>
                <a:latin typeface="Poppins"/>
                <a:ea typeface="Poppins"/>
                <a:cs typeface="Poppins"/>
                <a:sym typeface="Poppins"/>
              </a:rPr>
              <a:t>Get more details here!</a:t>
            </a:r>
            <a:endParaRPr sz="2800" b="0" i="0" u="none" strike="noStrike" cap="none">
              <a:solidFill>
                <a:srgbClr val="FFFFFF"/>
              </a:solidFill>
              <a:latin typeface="Poppins"/>
              <a:ea typeface="Poppins"/>
              <a:cs typeface="Poppins"/>
              <a:sym typeface="Poppins"/>
            </a:endParaRPr>
          </a:p>
        </p:txBody>
      </p:sp>
      <p:pic>
        <p:nvPicPr>
          <p:cNvPr id="917" name="Google Shape;917;p40" descr="A blue arrow in a black background&#10;&#10;Description automatically generated"/>
          <p:cNvPicPr preferRelativeResize="0"/>
          <p:nvPr/>
        </p:nvPicPr>
        <p:blipFill rotWithShape="1">
          <a:blip r:embed="rId5">
            <a:alphaModFix/>
          </a:blip>
          <a:srcRect/>
          <a:stretch/>
        </p:blipFill>
        <p:spPr>
          <a:xfrm>
            <a:off x="3591863" y="6431761"/>
            <a:ext cx="4981587" cy="4981587"/>
          </a:xfrm>
          <a:prstGeom prst="rect">
            <a:avLst/>
          </a:prstGeom>
          <a:noFill/>
          <a:ln>
            <a:noFill/>
          </a:ln>
        </p:spPr>
      </p:pic>
    </p:spTree>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12" name="Rectangle 11">
            <a:extLst>
              <a:ext uri="{FF2B5EF4-FFF2-40B4-BE49-F238E27FC236}">
                <a16:creationId xmlns:a16="http://schemas.microsoft.com/office/drawing/2014/main" id="{104FC006-8CE0-093F-DFA6-A4C4D5421836}"/>
              </a:ext>
            </a:extLst>
          </p:cNvPr>
          <p:cNvSpPr/>
          <p:nvPr/>
        </p:nvSpPr>
        <p:spPr>
          <a:xfrm>
            <a:off x="19983450" y="609601"/>
            <a:ext cx="4398964" cy="70149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CD5DAC2-6E24-04F1-0CA5-427BC855312A}"/>
              </a:ext>
            </a:extLst>
          </p:cNvPr>
          <p:cNvSpPr/>
          <p:nvPr/>
        </p:nvSpPr>
        <p:spPr>
          <a:xfrm>
            <a:off x="0" y="3943349"/>
            <a:ext cx="24382413" cy="35288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Google Shape;369;p4"/>
          <p:cNvSpPr txBox="1">
            <a:spLocks noGrp="1"/>
          </p:cNvSpPr>
          <p:nvPr>
            <p:ph type="title"/>
          </p:nvPr>
        </p:nvSpPr>
        <p:spPr>
          <a:xfrm>
            <a:off x="1000125" y="873123"/>
            <a:ext cx="9001125" cy="265112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8203C"/>
              </a:buClr>
              <a:buSzPts val="8800"/>
              <a:buFont typeface="Poppins"/>
              <a:buNone/>
            </a:pPr>
            <a:r>
              <a:rPr lang="en-US"/>
              <a:t>Contact Us</a:t>
            </a:r>
            <a:endParaRPr/>
          </a:p>
        </p:txBody>
      </p:sp>
      <p:sp>
        <p:nvSpPr>
          <p:cNvPr id="13" name="Rectangle 12">
            <a:extLst>
              <a:ext uri="{FF2B5EF4-FFF2-40B4-BE49-F238E27FC236}">
                <a16:creationId xmlns:a16="http://schemas.microsoft.com/office/drawing/2014/main" id="{268BB001-D094-D19E-2ED5-1C0F69C76A53}"/>
              </a:ext>
            </a:extLst>
          </p:cNvPr>
          <p:cNvSpPr/>
          <p:nvPr/>
        </p:nvSpPr>
        <p:spPr>
          <a:xfrm>
            <a:off x="0" y="4686974"/>
            <a:ext cx="11087100" cy="3858767"/>
          </a:xfrm>
          <a:prstGeom prst="rect">
            <a:avLst/>
          </a:prstGeom>
          <a:solidFill>
            <a:srgbClr val="0E4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Google Shape;371;p4"/>
          <p:cNvSpPr txBox="1">
            <a:spLocks noGrp="1"/>
          </p:cNvSpPr>
          <p:nvPr>
            <p:ph type="body" idx="4294967295"/>
          </p:nvPr>
        </p:nvSpPr>
        <p:spPr>
          <a:xfrm>
            <a:off x="833459" y="5326549"/>
            <a:ext cx="4994279" cy="66686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FFFFFF"/>
              </a:buClr>
              <a:buSzPts val="2800"/>
              <a:buNone/>
            </a:pPr>
            <a:r>
              <a:rPr lang="en-US" sz="2800" b="1">
                <a:solidFill>
                  <a:srgbClr val="CAAE60"/>
                </a:solidFill>
                <a:latin typeface="Poppins ExtraBold" panose="00000900000000000000" pitchFamily="2" charset="0"/>
                <a:ea typeface="Poppins SemiBold"/>
                <a:cs typeface="Poppins ExtraBold" panose="00000900000000000000" pitchFamily="2" charset="0"/>
                <a:sym typeface="Poppins SemiBold"/>
              </a:rPr>
              <a:t>Tel:    </a:t>
            </a:r>
            <a:r>
              <a:rPr lang="en-US" sz="2800" b="1">
                <a:solidFill>
                  <a:srgbClr val="FFFFFF"/>
                </a:solidFill>
                <a:latin typeface="Poppins SemiBold"/>
                <a:ea typeface="Poppins SemiBold"/>
                <a:cs typeface="Poppins SemiBold"/>
                <a:sym typeface="Poppins SemiBold"/>
              </a:rPr>
              <a:t>214.637.6660</a:t>
            </a:r>
          </a:p>
          <a:p>
            <a:pPr marL="0" indent="0">
              <a:spcBef>
                <a:spcPts val="0"/>
              </a:spcBef>
              <a:buClr>
                <a:srgbClr val="FFFFFF"/>
              </a:buClr>
              <a:buSzPts val="2800"/>
              <a:buNone/>
            </a:pPr>
            <a:r>
              <a:rPr lang="en-US" sz="2800" b="1">
                <a:solidFill>
                  <a:srgbClr val="CAAE60"/>
                </a:solidFill>
                <a:latin typeface="Poppins ExtraBold" panose="00000900000000000000" pitchFamily="2" charset="0"/>
                <a:ea typeface="Poppins SemiBold"/>
                <a:cs typeface="Poppins ExtraBold" panose="00000900000000000000" pitchFamily="2" charset="0"/>
                <a:sym typeface="Poppins SemiBold"/>
              </a:rPr>
              <a:t>Fax:  </a:t>
            </a:r>
            <a:r>
              <a:rPr lang="en-US" sz="2800" b="1">
                <a:solidFill>
                  <a:srgbClr val="FFFFFF"/>
                </a:solidFill>
                <a:latin typeface="Poppins SemiBold"/>
                <a:ea typeface="Poppins SemiBold"/>
                <a:cs typeface="Poppins SemiBold"/>
                <a:sym typeface="Poppins SemiBold"/>
              </a:rPr>
              <a:t>214.637.5951</a:t>
            </a:r>
          </a:p>
          <a:p>
            <a:pPr marL="0" lvl="0" indent="0" algn="l" rtl="0">
              <a:lnSpc>
                <a:spcPct val="90000"/>
              </a:lnSpc>
              <a:spcBef>
                <a:spcPts val="0"/>
              </a:spcBef>
              <a:spcAft>
                <a:spcPts val="0"/>
              </a:spcAft>
              <a:buClr>
                <a:srgbClr val="FFFFFF"/>
              </a:buClr>
              <a:buSzPts val="2800"/>
              <a:buNone/>
            </a:pPr>
            <a:endParaRPr sz="2800" b="1">
              <a:solidFill>
                <a:srgbClr val="FFFFFF"/>
              </a:solidFill>
              <a:latin typeface="Poppins SemiBold"/>
              <a:ea typeface="Poppins SemiBold"/>
              <a:cs typeface="Poppins SemiBold"/>
              <a:sym typeface="Poppins SemiBold"/>
            </a:endParaRPr>
          </a:p>
        </p:txBody>
      </p:sp>
      <p:sp>
        <p:nvSpPr>
          <p:cNvPr id="372" name="Google Shape;372;p4"/>
          <p:cNvSpPr txBox="1">
            <a:spLocks noGrp="1"/>
          </p:cNvSpPr>
          <p:nvPr>
            <p:ph type="body" idx="4294967295"/>
          </p:nvPr>
        </p:nvSpPr>
        <p:spPr>
          <a:xfrm>
            <a:off x="16952712" y="4686275"/>
            <a:ext cx="3552376" cy="1301906"/>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rgbClr val="08203C"/>
              </a:buClr>
              <a:buSzPts val="2800"/>
              <a:buNone/>
            </a:pPr>
            <a:r>
              <a:rPr lang="en-US" sz="2800" b="1">
                <a:solidFill>
                  <a:srgbClr val="08203C"/>
                </a:solidFill>
              </a:rPr>
              <a:t>MLS Department</a:t>
            </a:r>
            <a:br>
              <a:rPr lang="en-US" sz="2000"/>
            </a:br>
            <a:r>
              <a:rPr lang="en-US" sz="2000">
                <a:solidFill>
                  <a:srgbClr val="08203C"/>
                </a:solidFill>
              </a:rPr>
              <a:t>mls@metrotex.com</a:t>
            </a:r>
            <a:br>
              <a:rPr lang="en-US" sz="2800" b="1">
                <a:solidFill>
                  <a:srgbClr val="08203C"/>
                </a:solidFill>
              </a:rPr>
            </a:br>
            <a:endParaRPr sz="2800">
              <a:solidFill>
                <a:srgbClr val="08203C"/>
              </a:solidFill>
            </a:endParaRPr>
          </a:p>
        </p:txBody>
      </p:sp>
      <p:sp>
        <p:nvSpPr>
          <p:cNvPr id="375" name="Google Shape;375;p4"/>
          <p:cNvSpPr txBox="1">
            <a:spLocks noGrp="1"/>
          </p:cNvSpPr>
          <p:nvPr>
            <p:ph type="body" idx="4294967295"/>
          </p:nvPr>
        </p:nvSpPr>
        <p:spPr>
          <a:xfrm>
            <a:off x="12038805" y="4686274"/>
            <a:ext cx="4505329" cy="1205255"/>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rgbClr val="08203C"/>
              </a:buClr>
              <a:buSzPts val="2800"/>
              <a:buNone/>
            </a:pPr>
            <a:r>
              <a:rPr lang="en-US" sz="2800" b="1">
                <a:solidFill>
                  <a:srgbClr val="08203C"/>
                </a:solidFill>
              </a:rPr>
              <a:t>Member Services</a:t>
            </a:r>
            <a:br>
              <a:rPr lang="en-US" sz="2000"/>
            </a:br>
            <a:r>
              <a:rPr lang="en-US" sz="2000">
                <a:solidFill>
                  <a:srgbClr val="08203C"/>
                </a:solidFill>
              </a:rPr>
              <a:t>membership@metrotex.com</a:t>
            </a:r>
            <a:br>
              <a:rPr lang="en-US" sz="2800" b="1">
                <a:solidFill>
                  <a:srgbClr val="08203C"/>
                </a:solidFill>
              </a:rPr>
            </a:br>
            <a:endParaRPr sz="2800">
              <a:solidFill>
                <a:srgbClr val="08203C"/>
              </a:solidFill>
            </a:endParaRPr>
          </a:p>
        </p:txBody>
      </p:sp>
      <p:sp>
        <p:nvSpPr>
          <p:cNvPr id="377" name="Google Shape;377;p4"/>
          <p:cNvSpPr txBox="1">
            <a:spLocks noGrp="1"/>
          </p:cNvSpPr>
          <p:nvPr>
            <p:ph type="body" idx="4294967295"/>
          </p:nvPr>
        </p:nvSpPr>
        <p:spPr>
          <a:xfrm>
            <a:off x="6095601" y="5236770"/>
            <a:ext cx="5330823" cy="666862"/>
          </a:xfrm>
          <a:prstGeom prst="rect">
            <a:avLst/>
          </a:prstGeom>
          <a:noFill/>
          <a:ln>
            <a:noFill/>
          </a:ln>
        </p:spPr>
        <p:txBody>
          <a:bodyPr spcFirstLastPara="1" wrap="square" lIns="91425" tIns="45700" rIns="91425" bIns="45700" anchor="t" anchorCtr="0">
            <a:noAutofit/>
          </a:bodyPr>
          <a:lstStyle/>
          <a:p>
            <a:pPr marL="0" indent="0">
              <a:spcBef>
                <a:spcPts val="0"/>
              </a:spcBef>
              <a:buClr>
                <a:srgbClr val="FFFFFF"/>
              </a:buClr>
              <a:buSzPts val="2800"/>
              <a:buNone/>
            </a:pPr>
            <a:r>
              <a:rPr lang="en-US" sz="2800" b="1" err="1">
                <a:solidFill>
                  <a:srgbClr val="CAAE60"/>
                </a:solidFill>
                <a:latin typeface="Poppins ExtraBold"/>
                <a:ea typeface="Poppins SemiBold"/>
                <a:cs typeface="Poppins ExtraBold"/>
                <a:sym typeface="Poppins SemiBold"/>
              </a:rPr>
              <a:t>MetroTex</a:t>
            </a:r>
            <a:r>
              <a:rPr lang="en-US" sz="2800" b="1">
                <a:solidFill>
                  <a:srgbClr val="CAAE60"/>
                </a:solidFill>
                <a:latin typeface="Poppins ExtraBold"/>
                <a:ea typeface="Poppins SemiBold"/>
                <a:cs typeface="Poppins ExtraBold"/>
                <a:sym typeface="Poppins SemiBold"/>
              </a:rPr>
              <a:t> Irving  HQ</a:t>
            </a:r>
          </a:p>
          <a:p>
            <a:pPr marL="0" lvl="0" indent="0" algn="l" rtl="0">
              <a:lnSpc>
                <a:spcPct val="90000"/>
              </a:lnSpc>
              <a:spcBef>
                <a:spcPts val="0"/>
              </a:spcBef>
              <a:spcAft>
                <a:spcPts val="0"/>
              </a:spcAft>
              <a:buClr>
                <a:srgbClr val="FFFFFF"/>
              </a:buClr>
              <a:buSzPts val="2800"/>
              <a:buNone/>
            </a:pPr>
            <a:r>
              <a:rPr lang="en-US" sz="2800" b="1">
                <a:solidFill>
                  <a:srgbClr val="FFFFFF"/>
                </a:solidFill>
                <a:latin typeface="Poppins SemiBold"/>
                <a:ea typeface="Poppins SemiBold"/>
                <a:cs typeface="Poppins SemiBold"/>
                <a:sym typeface="Poppins SemiBold"/>
              </a:rPr>
              <a:t>1701 </a:t>
            </a:r>
            <a:r>
              <a:rPr lang="en-US" sz="2800" b="1" err="1">
                <a:solidFill>
                  <a:srgbClr val="FFFFFF"/>
                </a:solidFill>
                <a:latin typeface="Poppins SemiBold"/>
                <a:ea typeface="Poppins SemiBold"/>
                <a:cs typeface="Poppins SemiBold"/>
                <a:sym typeface="Poppins SemiBold"/>
              </a:rPr>
              <a:t>Kinwest</a:t>
            </a:r>
            <a:r>
              <a:rPr lang="en-US" sz="2800" b="1">
                <a:solidFill>
                  <a:srgbClr val="FFFFFF"/>
                </a:solidFill>
                <a:latin typeface="Poppins SemiBold"/>
                <a:ea typeface="Poppins SemiBold"/>
                <a:cs typeface="Poppins SemiBold"/>
                <a:sym typeface="Poppins SemiBold"/>
              </a:rPr>
              <a:t> Pkwy</a:t>
            </a:r>
            <a:br>
              <a:rPr lang="en-US" sz="2800" b="1">
                <a:solidFill>
                  <a:srgbClr val="FFFFFF"/>
                </a:solidFill>
                <a:latin typeface="Poppins SemiBold"/>
                <a:ea typeface="Poppins SemiBold"/>
                <a:cs typeface="Poppins SemiBold"/>
                <a:sym typeface="Poppins SemiBold"/>
              </a:rPr>
            </a:br>
            <a:r>
              <a:rPr lang="en-US" sz="2800" b="1">
                <a:solidFill>
                  <a:srgbClr val="FFFFFF"/>
                </a:solidFill>
                <a:latin typeface="Poppins SemiBold"/>
                <a:ea typeface="Poppins SemiBold"/>
                <a:cs typeface="Poppins SemiBold"/>
                <a:sym typeface="Poppins SemiBold"/>
              </a:rPr>
              <a:t>Irving, TX 75063</a:t>
            </a:r>
            <a:endParaRPr sz="2800" b="1">
              <a:solidFill>
                <a:srgbClr val="FFFFFF"/>
              </a:solidFill>
              <a:latin typeface="Poppins SemiBold"/>
              <a:ea typeface="Poppins SemiBold"/>
              <a:cs typeface="Poppins SemiBold"/>
              <a:sym typeface="Poppins SemiBold"/>
            </a:endParaRPr>
          </a:p>
        </p:txBody>
      </p:sp>
      <p:sp>
        <p:nvSpPr>
          <p:cNvPr id="378" name="Google Shape;378;p4"/>
          <p:cNvSpPr txBox="1">
            <a:spLocks noGrp="1"/>
          </p:cNvSpPr>
          <p:nvPr>
            <p:ph type="body" idx="4294967295"/>
          </p:nvPr>
        </p:nvSpPr>
        <p:spPr>
          <a:xfrm>
            <a:off x="12038805" y="6657248"/>
            <a:ext cx="3673478" cy="1166455"/>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rgbClr val="08203C"/>
              </a:buClr>
              <a:buSzPts val="2800"/>
              <a:buNone/>
            </a:pPr>
            <a:r>
              <a:rPr lang="en-US" sz="2800" b="1">
                <a:solidFill>
                  <a:srgbClr val="08203C"/>
                </a:solidFill>
              </a:rPr>
              <a:t>Accounting</a:t>
            </a:r>
            <a:br>
              <a:rPr lang="en-US" sz="2000"/>
            </a:br>
            <a:r>
              <a:rPr lang="en-US" sz="2000">
                <a:solidFill>
                  <a:srgbClr val="08203C"/>
                </a:solidFill>
              </a:rPr>
              <a:t>accounting@metrotex.com</a:t>
            </a:r>
            <a:br>
              <a:rPr lang="en-US" sz="2400" b="1">
                <a:solidFill>
                  <a:srgbClr val="08203C"/>
                </a:solidFill>
              </a:rPr>
            </a:br>
            <a:endParaRPr sz="2400">
              <a:solidFill>
                <a:srgbClr val="08203C"/>
              </a:solidFill>
            </a:endParaRPr>
          </a:p>
        </p:txBody>
      </p:sp>
      <p:sp>
        <p:nvSpPr>
          <p:cNvPr id="380" name="Google Shape;380;p4"/>
          <p:cNvSpPr txBox="1">
            <a:spLocks noGrp="1"/>
          </p:cNvSpPr>
          <p:nvPr>
            <p:ph type="body" idx="4294967295"/>
          </p:nvPr>
        </p:nvSpPr>
        <p:spPr>
          <a:xfrm>
            <a:off x="833459" y="6671331"/>
            <a:ext cx="5356208" cy="66686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FFFFFF"/>
              </a:buClr>
              <a:buSzPts val="2800"/>
              <a:buNone/>
            </a:pPr>
            <a:r>
              <a:rPr lang="en-US" sz="2800" b="1">
                <a:solidFill>
                  <a:srgbClr val="CAAE60"/>
                </a:solidFill>
                <a:latin typeface="Poppins ExtraBold" panose="00000900000000000000" pitchFamily="2" charset="0"/>
                <a:ea typeface="Poppins SemiBold"/>
                <a:cs typeface="Poppins ExtraBold" panose="00000900000000000000" pitchFamily="2" charset="0"/>
                <a:sym typeface="Poppins SemiBold"/>
              </a:rPr>
              <a:t>Office Hours:</a:t>
            </a:r>
          </a:p>
          <a:p>
            <a:pPr marL="0" lvl="0" indent="0" algn="l" rtl="0">
              <a:lnSpc>
                <a:spcPct val="90000"/>
              </a:lnSpc>
              <a:spcBef>
                <a:spcPts val="0"/>
              </a:spcBef>
              <a:spcAft>
                <a:spcPts val="0"/>
              </a:spcAft>
              <a:buClr>
                <a:srgbClr val="FFFFFF"/>
              </a:buClr>
              <a:buSzPts val="2800"/>
              <a:buNone/>
            </a:pPr>
            <a:r>
              <a:rPr lang="en-US" sz="2800" b="1">
                <a:solidFill>
                  <a:srgbClr val="FFFFFF"/>
                </a:solidFill>
                <a:latin typeface="Poppins SemiBold"/>
                <a:ea typeface="Poppins SemiBold"/>
                <a:cs typeface="Poppins SemiBold"/>
                <a:sym typeface="Poppins SemiBold"/>
              </a:rPr>
              <a:t>8:30 a.m. – 5:00p.m.*</a:t>
            </a:r>
            <a:br>
              <a:rPr lang="en-US" sz="2800" b="1">
                <a:solidFill>
                  <a:srgbClr val="FFFFFF"/>
                </a:solidFill>
                <a:latin typeface="Poppins SemiBold"/>
                <a:ea typeface="Poppins SemiBold"/>
                <a:cs typeface="Poppins SemiBold"/>
                <a:sym typeface="Poppins SemiBold"/>
              </a:rPr>
            </a:br>
            <a:r>
              <a:rPr lang="en-US" sz="2800" b="1">
                <a:solidFill>
                  <a:srgbClr val="FFFFFF"/>
                </a:solidFill>
                <a:latin typeface="Poppins SemiBold"/>
                <a:ea typeface="Poppins SemiBold"/>
                <a:cs typeface="Poppins SemiBold"/>
                <a:sym typeface="Poppins SemiBold"/>
              </a:rPr>
              <a:t>Monday – Friday</a:t>
            </a:r>
            <a:endParaRPr sz="2800" b="1">
              <a:solidFill>
                <a:srgbClr val="FFFFFF"/>
              </a:solidFill>
              <a:latin typeface="Poppins SemiBold"/>
              <a:ea typeface="Poppins SemiBold"/>
              <a:cs typeface="Poppins SemiBold"/>
              <a:sym typeface="Poppins SemiBold"/>
            </a:endParaRPr>
          </a:p>
        </p:txBody>
      </p:sp>
      <p:sp>
        <p:nvSpPr>
          <p:cNvPr id="381" name="Google Shape;381;p4"/>
          <p:cNvSpPr txBox="1">
            <a:spLocks noGrp="1"/>
          </p:cNvSpPr>
          <p:nvPr>
            <p:ph type="body" idx="4294967295"/>
          </p:nvPr>
        </p:nvSpPr>
        <p:spPr>
          <a:xfrm>
            <a:off x="16953705" y="6665680"/>
            <a:ext cx="5614985" cy="1166104"/>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rgbClr val="08203C"/>
              </a:buClr>
              <a:buSzPts val="2800"/>
              <a:buNone/>
            </a:pPr>
            <a:r>
              <a:rPr lang="en-US" sz="2800" b="1">
                <a:solidFill>
                  <a:srgbClr val="08203C"/>
                </a:solidFill>
              </a:rPr>
              <a:t>Professional Development</a:t>
            </a:r>
            <a:br>
              <a:rPr lang="en-US" sz="2000">
                <a:solidFill>
                  <a:srgbClr val="08203C"/>
                </a:solidFill>
              </a:rPr>
            </a:br>
            <a:r>
              <a:rPr lang="en-US" sz="2000">
                <a:solidFill>
                  <a:srgbClr val="08203C"/>
                </a:solidFill>
              </a:rPr>
              <a:t>professionaldevelopment@metrotex.com</a:t>
            </a:r>
            <a:br>
              <a:rPr lang="en-US" sz="2000" b="1">
                <a:solidFill>
                  <a:srgbClr val="08203C"/>
                </a:solidFill>
              </a:rPr>
            </a:br>
            <a:endParaRPr sz="2000">
              <a:solidFill>
                <a:srgbClr val="08203C"/>
              </a:solidFill>
            </a:endParaRPr>
          </a:p>
        </p:txBody>
      </p:sp>
      <p:sp>
        <p:nvSpPr>
          <p:cNvPr id="382" name="Google Shape;382;p4"/>
          <p:cNvSpPr txBox="1"/>
          <p:nvPr/>
        </p:nvSpPr>
        <p:spPr>
          <a:xfrm>
            <a:off x="7167560" y="12842876"/>
            <a:ext cx="12201525" cy="4001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Poppins"/>
              <a:buNone/>
            </a:pPr>
            <a:r>
              <a:rPr lang="en-US" sz="2000" b="0" i="0" u="none" strike="noStrike" cap="none">
                <a:solidFill>
                  <a:srgbClr val="000000"/>
                </a:solidFill>
                <a:latin typeface="Poppins"/>
                <a:ea typeface="Poppins"/>
                <a:cs typeface="Poppins"/>
                <a:sym typeface="Poppins"/>
              </a:rPr>
              <a:t>* Some offices close from noon to 1:00pm daily. Details at metrotex.com/locations.</a:t>
            </a:r>
            <a:endParaRPr/>
          </a:p>
        </p:txBody>
      </p:sp>
      <p:sp>
        <p:nvSpPr>
          <p:cNvPr id="2" name="Google Shape;377;p4">
            <a:extLst>
              <a:ext uri="{FF2B5EF4-FFF2-40B4-BE49-F238E27FC236}">
                <a16:creationId xmlns:a16="http://schemas.microsoft.com/office/drawing/2014/main" id="{EE9D2166-80E3-B19C-81F9-89FAF1BCC029}"/>
              </a:ext>
            </a:extLst>
          </p:cNvPr>
          <p:cNvSpPr txBox="1">
            <a:spLocks/>
          </p:cNvSpPr>
          <p:nvPr/>
        </p:nvSpPr>
        <p:spPr>
          <a:xfrm>
            <a:off x="6095601" y="6722185"/>
            <a:ext cx="5330823" cy="66686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584200" algn="l" rtl="0">
              <a:lnSpc>
                <a:spcPct val="90000"/>
              </a:lnSpc>
              <a:spcBef>
                <a:spcPts val="2000"/>
              </a:spcBef>
              <a:spcAft>
                <a:spcPts val="0"/>
              </a:spcAft>
              <a:buClr>
                <a:srgbClr val="000000"/>
              </a:buClr>
              <a:buSzPts val="5600"/>
              <a:buFont typeface="Arial"/>
              <a:buChar char="•"/>
              <a:defRPr sz="5600" b="0" i="0" u="none" strike="noStrike" cap="none">
                <a:solidFill>
                  <a:srgbClr val="000000"/>
                </a:solidFill>
                <a:latin typeface="Poppins"/>
                <a:ea typeface="Poppins"/>
                <a:cs typeface="Poppins"/>
                <a:sym typeface="Poppins"/>
              </a:defRPr>
            </a:lvl1pPr>
            <a:lvl2pPr marL="914400" marR="0" lvl="1" indent="-533400" algn="l" rtl="0">
              <a:lnSpc>
                <a:spcPct val="90000"/>
              </a:lnSpc>
              <a:spcBef>
                <a:spcPts val="1000"/>
              </a:spcBef>
              <a:spcAft>
                <a:spcPts val="0"/>
              </a:spcAft>
              <a:buClr>
                <a:srgbClr val="000000"/>
              </a:buClr>
              <a:buSzPts val="4800"/>
              <a:buFont typeface="Arial"/>
              <a:buChar char="•"/>
              <a:defRPr sz="4800" b="0" i="0" u="none" strike="noStrike" cap="none">
                <a:solidFill>
                  <a:srgbClr val="000000"/>
                </a:solidFill>
                <a:latin typeface="Poppins"/>
                <a:ea typeface="Poppins"/>
                <a:cs typeface="Poppins"/>
                <a:sym typeface="Poppins"/>
              </a:defRPr>
            </a:lvl2pPr>
            <a:lvl3pPr marL="1371600" marR="0" lvl="2" indent="-482600" algn="l" rtl="0">
              <a:lnSpc>
                <a:spcPct val="90000"/>
              </a:lnSpc>
              <a:spcBef>
                <a:spcPts val="1000"/>
              </a:spcBef>
              <a:spcAft>
                <a:spcPts val="0"/>
              </a:spcAft>
              <a:buClr>
                <a:srgbClr val="000000"/>
              </a:buClr>
              <a:buSzPts val="4000"/>
              <a:buFont typeface="Arial"/>
              <a:buChar char="•"/>
              <a:defRPr sz="4000" b="0" i="0" u="none" strike="noStrike" cap="none">
                <a:solidFill>
                  <a:srgbClr val="000000"/>
                </a:solidFill>
                <a:latin typeface="Poppins"/>
                <a:ea typeface="Poppins"/>
                <a:cs typeface="Poppins"/>
                <a:sym typeface="Poppins"/>
              </a:defRPr>
            </a:lvl3pPr>
            <a:lvl4pPr marL="1828800" marR="0" lvl="3" indent="-457200" algn="l" rtl="0">
              <a:lnSpc>
                <a:spcPct val="90000"/>
              </a:lnSpc>
              <a:spcBef>
                <a:spcPts val="1000"/>
              </a:spcBef>
              <a:spcAft>
                <a:spcPts val="0"/>
              </a:spcAft>
              <a:buClr>
                <a:srgbClr val="000000"/>
              </a:buClr>
              <a:buSzPts val="3600"/>
              <a:buFont typeface="Arial"/>
              <a:buChar char="•"/>
              <a:defRPr sz="3600" b="0" i="0" u="none" strike="noStrike" cap="none">
                <a:solidFill>
                  <a:srgbClr val="000000"/>
                </a:solidFill>
                <a:latin typeface="Poppins"/>
                <a:ea typeface="Poppins"/>
                <a:cs typeface="Poppins"/>
                <a:sym typeface="Poppins"/>
              </a:defRPr>
            </a:lvl4pPr>
            <a:lvl5pPr marL="2286000" marR="0" lvl="4" indent="-457200" algn="l" rtl="0">
              <a:lnSpc>
                <a:spcPct val="90000"/>
              </a:lnSpc>
              <a:spcBef>
                <a:spcPts val="1000"/>
              </a:spcBef>
              <a:spcAft>
                <a:spcPts val="0"/>
              </a:spcAft>
              <a:buClr>
                <a:srgbClr val="000000"/>
              </a:buClr>
              <a:buSzPts val="3600"/>
              <a:buFont typeface="Arial"/>
              <a:buChar char="•"/>
              <a:defRPr sz="3600" b="0" i="0" u="none" strike="noStrike" cap="none">
                <a:solidFill>
                  <a:srgbClr val="000000"/>
                </a:solidFill>
                <a:latin typeface="Poppins"/>
                <a:ea typeface="Poppins"/>
                <a:cs typeface="Poppins"/>
                <a:sym typeface="Poppi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spcBef>
                <a:spcPts val="0"/>
              </a:spcBef>
              <a:buNone/>
            </a:pPr>
            <a:r>
              <a:rPr lang="en-US" sz="2800" b="1" err="1">
                <a:solidFill>
                  <a:srgbClr val="CAAE60"/>
                </a:solidFill>
                <a:latin typeface="Poppins ExtraBold"/>
                <a:ea typeface="Poppins SemiBold"/>
                <a:cs typeface="Poppins ExtraBold"/>
                <a:sym typeface="Poppins SemiBold"/>
              </a:rPr>
              <a:t>MetroTex</a:t>
            </a:r>
            <a:r>
              <a:rPr lang="en-US" sz="2800" b="1">
                <a:solidFill>
                  <a:srgbClr val="CAAE60"/>
                </a:solidFill>
                <a:latin typeface="Poppins ExtraBold"/>
                <a:ea typeface="Poppins SemiBold"/>
                <a:cs typeface="Poppins ExtraBold"/>
                <a:sym typeface="Poppins SemiBold"/>
              </a:rPr>
              <a:t> Plano</a:t>
            </a:r>
            <a:br>
              <a:rPr lang="en-US" sz="2800" b="1">
                <a:latin typeface="Poppins ExtraBold" panose="00000900000000000000" pitchFamily="2" charset="0"/>
                <a:ea typeface="Poppins SemiBold"/>
                <a:cs typeface="Poppins ExtraBold" panose="00000900000000000000" pitchFamily="2" charset="0"/>
              </a:rPr>
            </a:br>
            <a:r>
              <a:rPr lang="en-US" sz="2800" b="1">
                <a:solidFill>
                  <a:srgbClr val="FFFFFF"/>
                </a:solidFill>
                <a:latin typeface="Poppins SemiBold"/>
                <a:ea typeface="Poppins SemiBold"/>
                <a:cs typeface="Poppins SemiBold"/>
                <a:sym typeface="Poppins SemiBold"/>
              </a:rPr>
              <a:t>6821 Coit Road</a:t>
            </a:r>
            <a:endParaRPr lang="en-US"/>
          </a:p>
          <a:p>
            <a:pPr marL="0" indent="0">
              <a:spcBef>
                <a:spcPts val="0"/>
              </a:spcBef>
              <a:buClr>
                <a:srgbClr val="FFFFFF"/>
              </a:buClr>
              <a:buSzPts val="2800"/>
              <a:buFont typeface="Arial"/>
              <a:buNone/>
            </a:pPr>
            <a:r>
              <a:rPr lang="en-US" sz="2800" b="1">
                <a:solidFill>
                  <a:srgbClr val="FFFFFF"/>
                </a:solidFill>
                <a:latin typeface="Poppins SemiBold"/>
                <a:ea typeface="Poppins SemiBold"/>
                <a:cs typeface="Poppins SemiBold"/>
                <a:sym typeface="Poppins SemiBold"/>
              </a:rPr>
              <a:t>Plano, TX 75024</a:t>
            </a:r>
          </a:p>
        </p:txBody>
      </p:sp>
      <p:pic>
        <p:nvPicPr>
          <p:cNvPr id="11" name="Picture 10">
            <a:extLst>
              <a:ext uri="{FF2B5EF4-FFF2-40B4-BE49-F238E27FC236}">
                <a16:creationId xmlns:a16="http://schemas.microsoft.com/office/drawing/2014/main" id="{07F8E1E1-1639-FFA7-E518-37FB449E1E59}"/>
              </a:ext>
              <a:ext uri="{C183D7F6-B498-43B3-948B-1728B52AA6E4}">
                <adec:decorative xmlns:adec="http://schemas.microsoft.com/office/drawing/2017/decorative" val="1"/>
              </a:ext>
            </a:extLst>
          </p:cNvPr>
          <p:cNvPicPr>
            <a:picLocks noChangeAspect="1"/>
          </p:cNvPicPr>
          <p:nvPr/>
        </p:nvPicPr>
        <p:blipFill>
          <a:blip r:embed="rId3"/>
          <a:srcRect l="83376" t="4444" b="47361"/>
          <a:stretch>
            <a:fillRect/>
          </a:stretch>
        </p:blipFill>
        <p:spPr>
          <a:xfrm>
            <a:off x="20328729" y="609600"/>
            <a:ext cx="4053684" cy="6610349"/>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21"/>
        <p:cNvGrpSpPr/>
        <p:nvPr/>
      </p:nvGrpSpPr>
      <p:grpSpPr>
        <a:xfrm>
          <a:off x="0" y="0"/>
          <a:ext cx="0" cy="0"/>
          <a:chOff x="0" y="0"/>
          <a:chExt cx="0" cy="0"/>
        </a:xfrm>
      </p:grpSpPr>
      <p:sp>
        <p:nvSpPr>
          <p:cNvPr id="922" name="Google Shape;922;p41"/>
          <p:cNvSpPr txBox="1">
            <a:spLocks noGrp="1"/>
          </p:cNvSpPr>
          <p:nvPr>
            <p:ph type="title"/>
          </p:nvPr>
        </p:nvSpPr>
        <p:spPr>
          <a:xfrm>
            <a:off x="1000125" y="873123"/>
            <a:ext cx="14504916" cy="265112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8203C"/>
              </a:buClr>
              <a:buSzPts val="8800"/>
              <a:buFont typeface="Poppins"/>
              <a:buNone/>
            </a:pPr>
            <a:r>
              <a:rPr lang="en-US"/>
              <a:t>Commercial Program</a:t>
            </a:r>
            <a:endParaRPr/>
          </a:p>
        </p:txBody>
      </p:sp>
      <p:sp>
        <p:nvSpPr>
          <p:cNvPr id="923" name="Google Shape;923;p41"/>
          <p:cNvSpPr/>
          <p:nvPr/>
        </p:nvSpPr>
        <p:spPr>
          <a:xfrm>
            <a:off x="20980395" y="5969002"/>
            <a:ext cx="3402016" cy="2362196"/>
          </a:xfrm>
          <a:prstGeom prst="rect">
            <a:avLst/>
          </a:prstGeom>
          <a:solidFill>
            <a:srgbClr val="CAAE60"/>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924" name="Google Shape;924;p41"/>
          <p:cNvPicPr preferRelativeResize="0"/>
          <p:nvPr/>
        </p:nvPicPr>
        <p:blipFill rotWithShape="1">
          <a:blip r:embed="rId4">
            <a:alphaModFix/>
          </a:blip>
          <a:srcRect/>
          <a:stretch/>
        </p:blipFill>
        <p:spPr>
          <a:xfrm>
            <a:off x="21805102" y="6271421"/>
            <a:ext cx="1754980" cy="1754980"/>
          </a:xfrm>
          <a:prstGeom prst="rect">
            <a:avLst/>
          </a:prstGeom>
          <a:noFill/>
          <a:ln>
            <a:noFill/>
          </a:ln>
        </p:spPr>
      </p:pic>
      <p:sp>
        <p:nvSpPr>
          <p:cNvPr id="926" name="Google Shape;926;p41"/>
          <p:cNvSpPr/>
          <p:nvPr/>
        </p:nvSpPr>
        <p:spPr>
          <a:xfrm>
            <a:off x="14708316" y="10687050"/>
            <a:ext cx="8162537" cy="2039907"/>
          </a:xfrm>
          <a:prstGeom prst="rect">
            <a:avLst/>
          </a:prstGeom>
          <a:solidFill>
            <a:srgbClr val="0E1F3B"/>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927" name="Google Shape;927;p41"/>
          <p:cNvPicPr preferRelativeResize="0"/>
          <p:nvPr/>
        </p:nvPicPr>
        <p:blipFill rotWithShape="1">
          <a:blip r:embed="rId5">
            <a:alphaModFix/>
          </a:blip>
          <a:srcRect/>
          <a:stretch/>
        </p:blipFill>
        <p:spPr>
          <a:xfrm>
            <a:off x="20685648" y="10338316"/>
            <a:ext cx="2479148" cy="3079095"/>
          </a:xfrm>
          <a:prstGeom prst="rect">
            <a:avLst/>
          </a:prstGeom>
          <a:noFill/>
          <a:ln>
            <a:noFill/>
          </a:ln>
        </p:spPr>
      </p:pic>
      <p:sp>
        <p:nvSpPr>
          <p:cNvPr id="928" name="Google Shape;928;p41"/>
          <p:cNvSpPr txBox="1"/>
          <p:nvPr/>
        </p:nvSpPr>
        <p:spPr>
          <a:xfrm>
            <a:off x="15165890" y="11322786"/>
            <a:ext cx="7704963" cy="280833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FFFFF"/>
              </a:buClr>
              <a:buSzPts val="2400"/>
              <a:buFont typeface="Poppins"/>
              <a:buNone/>
            </a:pPr>
            <a:r>
              <a:rPr lang="en-US" sz="2400" b="0" i="0" u="none" strike="noStrike" cap="none">
                <a:solidFill>
                  <a:srgbClr val="FFFFFF"/>
                </a:solidFill>
                <a:latin typeface="Poppins"/>
                <a:ea typeface="Poppins"/>
                <a:cs typeface="Poppins"/>
                <a:sym typeface="Poppins"/>
              </a:rPr>
              <a:t>Learn more about the </a:t>
            </a:r>
            <a:br>
              <a:rPr lang="en-US" sz="2400" b="0" i="0" u="none" strike="noStrike" cap="none">
                <a:solidFill>
                  <a:srgbClr val="FFFFFF"/>
                </a:solidFill>
                <a:latin typeface="Poppins"/>
                <a:ea typeface="Poppins"/>
                <a:cs typeface="Poppins"/>
                <a:sym typeface="Poppins"/>
              </a:rPr>
            </a:br>
            <a:r>
              <a:rPr lang="en-US" sz="2400" b="0" i="0" u="none" strike="noStrike" cap="none">
                <a:solidFill>
                  <a:srgbClr val="FFFFFF"/>
                </a:solidFill>
                <a:latin typeface="Poppins"/>
                <a:ea typeface="Poppins"/>
                <a:cs typeface="Poppins"/>
                <a:sym typeface="Poppins"/>
              </a:rPr>
              <a:t>Commercial Program!</a:t>
            </a:r>
            <a:endParaRPr sz="2400" b="0" i="0" u="none" strike="noStrike" cap="none">
              <a:solidFill>
                <a:srgbClr val="FFFFFF"/>
              </a:solidFill>
              <a:latin typeface="Poppins"/>
              <a:ea typeface="Poppins"/>
              <a:cs typeface="Poppins"/>
              <a:sym typeface="Poppins"/>
            </a:endParaRPr>
          </a:p>
        </p:txBody>
      </p:sp>
      <p:pic>
        <p:nvPicPr>
          <p:cNvPr id="929" name="Google Shape;929;p41" descr="A yellow arrow pointing to the left&#10;&#10;Description automatically generated"/>
          <p:cNvPicPr preferRelativeResize="0"/>
          <p:nvPr/>
        </p:nvPicPr>
        <p:blipFill rotWithShape="1">
          <a:blip r:embed="rId6">
            <a:alphaModFix/>
          </a:blip>
          <a:srcRect/>
          <a:stretch/>
        </p:blipFill>
        <p:spPr>
          <a:xfrm>
            <a:off x="18570019" y="10663275"/>
            <a:ext cx="2303035" cy="2303035"/>
          </a:xfrm>
          <a:prstGeom prst="rect">
            <a:avLst/>
          </a:prstGeom>
          <a:noFill/>
          <a:ln>
            <a:noFill/>
          </a:ln>
        </p:spPr>
      </p:pic>
      <p:pic>
        <p:nvPicPr>
          <p:cNvPr id="930" name="Google Shape;930;p41" descr="A red and black logo&#10;&#10;Description automatically generated"/>
          <p:cNvPicPr preferRelativeResize="0"/>
          <p:nvPr/>
        </p:nvPicPr>
        <p:blipFill rotWithShape="1">
          <a:blip r:embed="rId7">
            <a:alphaModFix/>
          </a:blip>
          <a:srcRect/>
          <a:stretch/>
        </p:blipFill>
        <p:spPr>
          <a:xfrm>
            <a:off x="998466" y="3954403"/>
            <a:ext cx="2213881" cy="2651129"/>
          </a:xfrm>
          <a:prstGeom prst="rect">
            <a:avLst/>
          </a:prstGeom>
          <a:noFill/>
          <a:ln>
            <a:noFill/>
          </a:ln>
        </p:spPr>
      </p:pic>
      <p:pic>
        <p:nvPicPr>
          <p:cNvPr id="931" name="Google Shape;931;p41" descr="A logo for a company&#10;&#10;Description automatically generated"/>
          <p:cNvPicPr preferRelativeResize="0"/>
          <p:nvPr/>
        </p:nvPicPr>
        <p:blipFill rotWithShape="1">
          <a:blip r:embed="rId8">
            <a:alphaModFix/>
          </a:blip>
          <a:srcRect/>
          <a:stretch/>
        </p:blipFill>
        <p:spPr>
          <a:xfrm>
            <a:off x="3799749" y="4081141"/>
            <a:ext cx="2085975" cy="2190280"/>
          </a:xfrm>
          <a:prstGeom prst="rect">
            <a:avLst/>
          </a:prstGeom>
          <a:noFill/>
          <a:ln>
            <a:noFill/>
          </a:ln>
        </p:spPr>
      </p:pic>
      <p:pic>
        <p:nvPicPr>
          <p:cNvPr id="932" name="Google Shape;932;p41" descr="A diamond logo with red and blue text&#10;&#10;Description automatically generated"/>
          <p:cNvPicPr preferRelativeResize="0"/>
          <p:nvPr/>
        </p:nvPicPr>
        <p:blipFill rotWithShape="1">
          <a:blip r:embed="rId9">
            <a:alphaModFix/>
          </a:blip>
          <a:srcRect/>
          <a:stretch/>
        </p:blipFill>
        <p:spPr>
          <a:xfrm>
            <a:off x="6291900" y="4080675"/>
            <a:ext cx="2085975" cy="2190746"/>
          </a:xfrm>
          <a:prstGeom prst="rect">
            <a:avLst/>
          </a:prstGeom>
          <a:noFill/>
          <a:ln>
            <a:noFill/>
          </a:ln>
        </p:spPr>
      </p:pic>
      <p:sp>
        <p:nvSpPr>
          <p:cNvPr id="933" name="Google Shape;933;p41"/>
          <p:cNvSpPr txBox="1"/>
          <p:nvPr/>
        </p:nvSpPr>
        <p:spPr>
          <a:xfrm>
            <a:off x="998466" y="7077872"/>
            <a:ext cx="16739939" cy="255454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E1F3B"/>
              </a:buClr>
              <a:buSzPts val="3200"/>
              <a:buFont typeface="Poppins SemiBold"/>
              <a:buNone/>
            </a:pPr>
            <a:r>
              <a:rPr lang="en-US" sz="3200" b="1" i="0" u="none" strike="noStrike" cap="none">
                <a:solidFill>
                  <a:srgbClr val="0E1F3B"/>
                </a:solidFill>
                <a:latin typeface="Poppins SemiBold"/>
                <a:ea typeface="Poppins SemiBold"/>
                <a:cs typeface="Poppins SemiBold"/>
                <a:sym typeface="Poppins SemiBold"/>
              </a:rPr>
              <a:t>Delivering exceptional education, unparalleled networking opportunities, and comprehensive resources to empower MetroTex members excelling in the field of Commercial Real Estate. Our commitment is to support industry professionals with cutting-edge tools and insights that drive success in a</a:t>
            </a:r>
            <a:endParaRPr/>
          </a:p>
          <a:p>
            <a:pPr marL="0" marR="0" lvl="0" indent="0" algn="l" rtl="0">
              <a:lnSpc>
                <a:spcPct val="100000"/>
              </a:lnSpc>
              <a:spcBef>
                <a:spcPts val="0"/>
              </a:spcBef>
              <a:spcAft>
                <a:spcPts val="0"/>
              </a:spcAft>
              <a:buClr>
                <a:srgbClr val="0E1F3B"/>
              </a:buClr>
              <a:buSzPts val="3200"/>
              <a:buFont typeface="Poppins SemiBold"/>
              <a:buNone/>
            </a:pPr>
            <a:r>
              <a:rPr lang="en-US" sz="3200" b="1" i="0" u="none" strike="noStrike" cap="none">
                <a:solidFill>
                  <a:srgbClr val="0E1F3B"/>
                </a:solidFill>
                <a:latin typeface="Poppins SemiBold"/>
                <a:ea typeface="Poppins SemiBold"/>
                <a:cs typeface="Poppins SemiBold"/>
                <a:sym typeface="Poppins SemiBold"/>
              </a:rPr>
              <a:t>competitive market.</a:t>
            </a:r>
            <a:endParaRPr/>
          </a:p>
        </p:txBody>
      </p:sp>
    </p:spTree>
  </p:cSld>
  <p:clrMapOvr>
    <a:masterClrMapping/>
  </p:clrMapOvr>
  <p:extLst>
    <p:ext uri="{6950BFC3-D8DA-4A85-94F7-54DA5524770B}">
      <p188:commentRel xmlns:p188="http://schemas.microsoft.com/office/powerpoint/2018/8/main" r:id="rId3"/>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37"/>
        <p:cNvGrpSpPr/>
        <p:nvPr/>
      </p:nvGrpSpPr>
      <p:grpSpPr>
        <a:xfrm>
          <a:off x="0" y="0"/>
          <a:ext cx="0" cy="0"/>
          <a:chOff x="0" y="0"/>
          <a:chExt cx="0" cy="0"/>
        </a:xfrm>
      </p:grpSpPr>
      <p:sp>
        <p:nvSpPr>
          <p:cNvPr id="938" name="Google Shape;938;p42"/>
          <p:cNvSpPr txBox="1">
            <a:spLocks noGrp="1"/>
          </p:cNvSpPr>
          <p:nvPr>
            <p:ph type="title"/>
          </p:nvPr>
        </p:nvSpPr>
        <p:spPr>
          <a:xfrm>
            <a:off x="1000125" y="873123"/>
            <a:ext cx="20786451" cy="265112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8203C"/>
              </a:buClr>
              <a:buSzPts val="8800"/>
              <a:buFont typeface="Poppins"/>
              <a:buNone/>
            </a:pPr>
            <a:r>
              <a:rPr lang="en-US"/>
              <a:t>Texas Accredited Commercial Specialist (TACS)</a:t>
            </a:r>
            <a:endParaRPr/>
          </a:p>
        </p:txBody>
      </p:sp>
      <p:sp>
        <p:nvSpPr>
          <p:cNvPr id="940" name="Google Shape;940;p42"/>
          <p:cNvSpPr txBox="1"/>
          <p:nvPr/>
        </p:nvSpPr>
        <p:spPr>
          <a:xfrm>
            <a:off x="10753489" y="6392592"/>
            <a:ext cx="3211308" cy="4514850"/>
          </a:xfrm>
          <a:prstGeom prst="rect">
            <a:avLst/>
          </a:prstGeom>
          <a:noFill/>
          <a:ln>
            <a:noFill/>
          </a:ln>
        </p:spPr>
        <p:txBody>
          <a:bodyPr spcFirstLastPara="1" wrap="square" lIns="91425" tIns="45700" rIns="91425" bIns="45700" anchor="t" anchorCtr="1">
            <a:noAutofit/>
          </a:bodyPr>
          <a:lstStyle/>
          <a:p>
            <a:pPr marL="0" marR="0" lvl="0" indent="0" algn="ctr" rtl="0">
              <a:lnSpc>
                <a:spcPct val="100000"/>
              </a:lnSpc>
              <a:spcBef>
                <a:spcPts val="0"/>
              </a:spcBef>
              <a:spcAft>
                <a:spcPts val="0"/>
              </a:spcAft>
              <a:buClr>
                <a:srgbClr val="000000"/>
              </a:buClr>
              <a:buSzPts val="2100"/>
              <a:buFont typeface="Poppins"/>
              <a:buNone/>
            </a:pPr>
            <a:r>
              <a:rPr lang="en-US" sz="2100" b="0" i="0" u="none" strike="noStrike" cap="none">
                <a:solidFill>
                  <a:srgbClr val="000000"/>
                </a:solidFill>
                <a:latin typeface="Poppins"/>
                <a:ea typeface="Poppins"/>
                <a:cs typeface="Poppins"/>
                <a:sym typeface="Poppins"/>
              </a:rPr>
              <a:t>Intro to Commercial Real Estate</a:t>
            </a:r>
            <a:endParaRPr sz="2100" b="0" i="0" u="none" strike="noStrike" cap="none">
              <a:solidFill>
                <a:srgbClr val="000000"/>
              </a:solidFill>
              <a:latin typeface="Poppins"/>
              <a:ea typeface="Poppins"/>
              <a:cs typeface="Poppins"/>
              <a:sym typeface="Poppins"/>
            </a:endParaRPr>
          </a:p>
        </p:txBody>
      </p:sp>
      <p:sp>
        <p:nvSpPr>
          <p:cNvPr id="942" name="Google Shape;942;p42"/>
          <p:cNvSpPr txBox="1"/>
          <p:nvPr/>
        </p:nvSpPr>
        <p:spPr>
          <a:xfrm>
            <a:off x="14318588" y="6392592"/>
            <a:ext cx="3217929" cy="4514850"/>
          </a:xfrm>
          <a:prstGeom prst="rect">
            <a:avLst/>
          </a:prstGeom>
          <a:noFill/>
          <a:ln>
            <a:noFill/>
          </a:ln>
        </p:spPr>
        <p:txBody>
          <a:bodyPr spcFirstLastPara="1" wrap="square" lIns="91425" tIns="45700" rIns="91425" bIns="45700" anchor="t" anchorCtr="1">
            <a:noAutofit/>
          </a:bodyPr>
          <a:lstStyle/>
          <a:p>
            <a:pPr marL="0" marR="0" lvl="0" indent="0" algn="ctr" rtl="0">
              <a:lnSpc>
                <a:spcPct val="100000"/>
              </a:lnSpc>
              <a:spcBef>
                <a:spcPts val="0"/>
              </a:spcBef>
              <a:spcAft>
                <a:spcPts val="0"/>
              </a:spcAft>
              <a:buClr>
                <a:srgbClr val="000000"/>
              </a:buClr>
              <a:buSzPts val="2100"/>
              <a:buFont typeface="Poppins"/>
              <a:buNone/>
            </a:pPr>
            <a:r>
              <a:rPr lang="en-US" sz="2100" b="0" i="0" u="none" strike="noStrike" cap="none">
                <a:solidFill>
                  <a:srgbClr val="000000"/>
                </a:solidFill>
                <a:latin typeface="Poppins"/>
                <a:ea typeface="Poppins"/>
                <a:cs typeface="Poppins"/>
                <a:sym typeface="Poppins"/>
              </a:rPr>
              <a:t>Commercial Real Estate Property Development</a:t>
            </a:r>
            <a:endParaRPr sz="2100" b="0" i="0" u="none" strike="noStrike" cap="none">
              <a:solidFill>
                <a:srgbClr val="000000"/>
              </a:solidFill>
              <a:latin typeface="Poppins"/>
              <a:ea typeface="Poppins"/>
              <a:cs typeface="Poppins"/>
              <a:sym typeface="Poppins"/>
            </a:endParaRPr>
          </a:p>
        </p:txBody>
      </p:sp>
      <p:sp>
        <p:nvSpPr>
          <p:cNvPr id="944" name="Google Shape;944;p42"/>
          <p:cNvSpPr txBox="1"/>
          <p:nvPr/>
        </p:nvSpPr>
        <p:spPr>
          <a:xfrm>
            <a:off x="18389140" y="6392592"/>
            <a:ext cx="2685796" cy="451485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100"/>
              <a:buFont typeface="Poppins"/>
              <a:buNone/>
            </a:pPr>
            <a:r>
              <a:rPr lang="en-US" sz="2100" b="0" i="0" u="none" strike="noStrike" cap="none">
                <a:solidFill>
                  <a:srgbClr val="000000"/>
                </a:solidFill>
                <a:latin typeface="Poppins"/>
                <a:ea typeface="Poppins"/>
                <a:cs typeface="Poppins"/>
                <a:sym typeface="Poppins"/>
              </a:rPr>
              <a:t>Commercial Real Estate Marketing &amp; Negotiation</a:t>
            </a:r>
            <a:endParaRPr sz="2100" b="0" i="0" u="none" strike="noStrike" cap="none">
              <a:solidFill>
                <a:srgbClr val="000000"/>
              </a:solidFill>
              <a:latin typeface="Poppins"/>
              <a:ea typeface="Poppins"/>
              <a:cs typeface="Poppins"/>
              <a:sym typeface="Poppins"/>
            </a:endParaRPr>
          </a:p>
        </p:txBody>
      </p:sp>
      <p:sp>
        <p:nvSpPr>
          <p:cNvPr id="945" name="Google Shape;945;p42"/>
          <p:cNvSpPr txBox="1"/>
          <p:nvPr/>
        </p:nvSpPr>
        <p:spPr>
          <a:xfrm>
            <a:off x="10691293" y="5425621"/>
            <a:ext cx="3211308" cy="830997"/>
          </a:xfrm>
          <a:prstGeom prst="rect">
            <a:avLst/>
          </a:prstGeom>
          <a:noFill/>
          <a:ln>
            <a:noFill/>
          </a:ln>
        </p:spPr>
        <p:txBody>
          <a:bodyPr spcFirstLastPara="1" wrap="square" lIns="91425" tIns="45700" rIns="91425" bIns="45700" anchor="t" anchorCtr="1">
            <a:spAutoFit/>
          </a:bodyPr>
          <a:lstStyle/>
          <a:p>
            <a:pPr marL="0" marR="0" lvl="0" indent="0" algn="ctr" rtl="0">
              <a:lnSpc>
                <a:spcPct val="100000"/>
              </a:lnSpc>
              <a:spcBef>
                <a:spcPts val="0"/>
              </a:spcBef>
              <a:spcAft>
                <a:spcPts val="0"/>
              </a:spcAft>
              <a:buClr>
                <a:srgbClr val="0E1F3B"/>
              </a:buClr>
              <a:buSzPts val="4800"/>
              <a:buFont typeface="Poppins SemiBold"/>
              <a:buNone/>
            </a:pPr>
            <a:r>
              <a:rPr lang="en-US" sz="4800" b="1" i="0" u="none" strike="noStrike" cap="none">
                <a:solidFill>
                  <a:srgbClr val="0E1F3B"/>
                </a:solidFill>
                <a:latin typeface="Poppins SemiBold"/>
                <a:ea typeface="Poppins SemiBold"/>
                <a:cs typeface="Poppins SemiBold"/>
                <a:sym typeface="Poppins SemiBold"/>
              </a:rPr>
              <a:t>TACS 1</a:t>
            </a:r>
            <a:endParaRPr/>
          </a:p>
        </p:txBody>
      </p:sp>
      <p:sp>
        <p:nvSpPr>
          <p:cNvPr id="946" name="Google Shape;946;p42"/>
          <p:cNvSpPr txBox="1"/>
          <p:nvPr/>
        </p:nvSpPr>
        <p:spPr>
          <a:xfrm>
            <a:off x="14391084" y="5394155"/>
            <a:ext cx="3211308" cy="830997"/>
          </a:xfrm>
          <a:prstGeom prst="rect">
            <a:avLst/>
          </a:prstGeom>
          <a:noFill/>
          <a:ln>
            <a:noFill/>
          </a:ln>
        </p:spPr>
        <p:txBody>
          <a:bodyPr spcFirstLastPara="1" wrap="square" lIns="91425" tIns="45700" rIns="91425" bIns="45700" anchor="t" anchorCtr="1">
            <a:spAutoFit/>
          </a:bodyPr>
          <a:lstStyle/>
          <a:p>
            <a:pPr marL="0" marR="0" lvl="0" indent="0" algn="ctr" rtl="0">
              <a:lnSpc>
                <a:spcPct val="100000"/>
              </a:lnSpc>
              <a:spcBef>
                <a:spcPts val="0"/>
              </a:spcBef>
              <a:spcAft>
                <a:spcPts val="0"/>
              </a:spcAft>
              <a:buClr>
                <a:srgbClr val="0E1F3B"/>
              </a:buClr>
              <a:buSzPts val="4800"/>
              <a:buFont typeface="Poppins SemiBold"/>
              <a:buNone/>
            </a:pPr>
            <a:r>
              <a:rPr lang="en-US" sz="4800" b="1" i="0" u="none" strike="noStrike" cap="none">
                <a:solidFill>
                  <a:srgbClr val="0E1F3B"/>
                </a:solidFill>
                <a:latin typeface="Poppins SemiBold"/>
                <a:ea typeface="Poppins SemiBold"/>
                <a:cs typeface="Poppins SemiBold"/>
                <a:sym typeface="Poppins SemiBold"/>
              </a:rPr>
              <a:t>TACS 2</a:t>
            </a:r>
            <a:endParaRPr/>
          </a:p>
        </p:txBody>
      </p:sp>
      <p:sp>
        <p:nvSpPr>
          <p:cNvPr id="947" name="Google Shape;947;p42"/>
          <p:cNvSpPr txBox="1"/>
          <p:nvPr/>
        </p:nvSpPr>
        <p:spPr>
          <a:xfrm>
            <a:off x="18090875" y="5365476"/>
            <a:ext cx="3211308" cy="830997"/>
          </a:xfrm>
          <a:prstGeom prst="rect">
            <a:avLst/>
          </a:prstGeom>
          <a:noFill/>
          <a:ln>
            <a:noFill/>
          </a:ln>
        </p:spPr>
        <p:txBody>
          <a:bodyPr spcFirstLastPara="1" wrap="square" lIns="91425" tIns="45700" rIns="91425" bIns="45700" anchor="t" anchorCtr="1">
            <a:spAutoFit/>
          </a:bodyPr>
          <a:lstStyle/>
          <a:p>
            <a:pPr marL="0" marR="0" lvl="0" indent="0" algn="ctr" rtl="0">
              <a:lnSpc>
                <a:spcPct val="100000"/>
              </a:lnSpc>
              <a:spcBef>
                <a:spcPts val="0"/>
              </a:spcBef>
              <a:spcAft>
                <a:spcPts val="0"/>
              </a:spcAft>
              <a:buClr>
                <a:srgbClr val="0E1F3B"/>
              </a:buClr>
              <a:buSzPts val="4800"/>
              <a:buFont typeface="Poppins SemiBold"/>
              <a:buNone/>
            </a:pPr>
            <a:r>
              <a:rPr lang="en-US" sz="4800" b="1" i="0" u="none" strike="noStrike" cap="none">
                <a:solidFill>
                  <a:srgbClr val="0E1F3B"/>
                </a:solidFill>
                <a:latin typeface="Poppins SemiBold"/>
                <a:ea typeface="Poppins SemiBold"/>
                <a:cs typeface="Poppins SemiBold"/>
                <a:sym typeface="Poppins SemiBold"/>
              </a:rPr>
              <a:t>TACS 3</a:t>
            </a:r>
            <a:endParaRPr/>
          </a:p>
        </p:txBody>
      </p:sp>
      <p:sp>
        <p:nvSpPr>
          <p:cNvPr id="948" name="Google Shape;948;p42"/>
          <p:cNvSpPr/>
          <p:nvPr/>
        </p:nvSpPr>
        <p:spPr>
          <a:xfrm>
            <a:off x="1045322" y="4769930"/>
            <a:ext cx="9354376" cy="3287258"/>
          </a:xfrm>
          <a:prstGeom prst="rect">
            <a:avLst/>
          </a:prstGeom>
          <a:solidFill>
            <a:srgbClr val="0E1F3B"/>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E1F3B"/>
              </a:solidFill>
              <a:latin typeface="Calibri"/>
              <a:ea typeface="Calibri"/>
              <a:cs typeface="Calibri"/>
              <a:sym typeface="Calibri"/>
            </a:endParaRPr>
          </a:p>
        </p:txBody>
      </p:sp>
      <p:sp>
        <p:nvSpPr>
          <p:cNvPr id="949" name="Google Shape;949;p42"/>
          <p:cNvSpPr txBox="1"/>
          <p:nvPr/>
        </p:nvSpPr>
        <p:spPr>
          <a:xfrm>
            <a:off x="1784379" y="5518556"/>
            <a:ext cx="7585789"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3200"/>
              <a:buFont typeface="Poppins SemiBold"/>
              <a:buNone/>
            </a:pPr>
            <a:r>
              <a:rPr lang="en-US" sz="3200" b="1" i="0" u="none" strike="noStrike" cap="none">
                <a:solidFill>
                  <a:srgbClr val="FFFFFF"/>
                </a:solidFill>
                <a:latin typeface="Poppins SemiBold"/>
                <a:ea typeface="Poppins SemiBold"/>
                <a:cs typeface="Poppins SemiBold"/>
                <a:sym typeface="Poppins SemiBold"/>
              </a:rPr>
              <a:t>To earn the TACS Designation, all three parts of the program must be completed. </a:t>
            </a:r>
            <a:endParaRPr/>
          </a:p>
        </p:txBody>
      </p:sp>
      <p:sp>
        <p:nvSpPr>
          <p:cNvPr id="950" name="Google Shape;950;p42"/>
          <p:cNvSpPr/>
          <p:nvPr/>
        </p:nvSpPr>
        <p:spPr>
          <a:xfrm>
            <a:off x="14543422" y="9565684"/>
            <a:ext cx="8162537" cy="2761862"/>
          </a:xfrm>
          <a:prstGeom prst="rect">
            <a:avLst/>
          </a:prstGeom>
          <a:solidFill>
            <a:srgbClr val="CAAE60"/>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951" name="Google Shape;951;p42"/>
          <p:cNvPicPr preferRelativeResize="0"/>
          <p:nvPr/>
        </p:nvPicPr>
        <p:blipFill rotWithShape="1">
          <a:blip r:embed="rId4">
            <a:alphaModFix/>
          </a:blip>
          <a:srcRect/>
          <a:stretch/>
        </p:blipFill>
        <p:spPr>
          <a:xfrm>
            <a:off x="20520763" y="9938906"/>
            <a:ext cx="2479148" cy="3079095"/>
          </a:xfrm>
          <a:prstGeom prst="rect">
            <a:avLst/>
          </a:prstGeom>
          <a:noFill/>
          <a:ln>
            <a:noFill/>
          </a:ln>
        </p:spPr>
      </p:pic>
      <p:sp>
        <p:nvSpPr>
          <p:cNvPr id="952" name="Google Shape;952;p42"/>
          <p:cNvSpPr txBox="1"/>
          <p:nvPr/>
        </p:nvSpPr>
        <p:spPr>
          <a:xfrm>
            <a:off x="14697763" y="10211351"/>
            <a:ext cx="7704963" cy="346894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FFFFF"/>
              </a:buClr>
              <a:buSzPts val="2800"/>
              <a:buFont typeface="Poppins"/>
              <a:buNone/>
            </a:pPr>
            <a:r>
              <a:rPr lang="en-US" sz="2800" b="0" i="0" u="none" strike="noStrike" cap="none">
                <a:solidFill>
                  <a:srgbClr val="FFFFFF"/>
                </a:solidFill>
                <a:latin typeface="Poppins"/>
                <a:ea typeface="Poppins"/>
                <a:cs typeface="Poppins"/>
                <a:sym typeface="Poppins"/>
              </a:rPr>
              <a:t>Get more details here!</a:t>
            </a:r>
            <a:endParaRPr sz="2800" b="0" i="0" u="none" strike="noStrike" cap="none">
              <a:solidFill>
                <a:srgbClr val="FFFFFF"/>
              </a:solidFill>
              <a:latin typeface="Poppins"/>
              <a:ea typeface="Poppins"/>
              <a:cs typeface="Poppins"/>
              <a:sym typeface="Poppins"/>
            </a:endParaRPr>
          </a:p>
        </p:txBody>
      </p:sp>
      <p:pic>
        <p:nvPicPr>
          <p:cNvPr id="953" name="Google Shape;953;p42" descr="A blue arrow in a black background&#10;&#10;Description automatically generated"/>
          <p:cNvPicPr preferRelativeResize="0"/>
          <p:nvPr/>
        </p:nvPicPr>
        <p:blipFill rotWithShape="1">
          <a:blip r:embed="rId5">
            <a:alphaModFix/>
          </a:blip>
          <a:srcRect/>
          <a:stretch/>
        </p:blipFill>
        <p:spPr>
          <a:xfrm>
            <a:off x="16297963" y="8762393"/>
            <a:ext cx="4981587" cy="4981587"/>
          </a:xfrm>
          <a:prstGeom prst="rect">
            <a:avLst/>
          </a:prstGeom>
          <a:noFill/>
          <a:ln>
            <a:noFill/>
          </a:ln>
        </p:spPr>
      </p:pic>
    </p:spTree>
  </p:cSld>
  <p:clrMapOvr>
    <a:masterClrMapping/>
  </p:clrMapOvr>
  <p:extLst>
    <p:ext uri="{6950BFC3-D8DA-4A85-94F7-54DA5524770B}">
      <p188:commentRel xmlns:p188="http://schemas.microsoft.com/office/powerpoint/2018/8/main" r:id="rId3"/>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sp>
        <p:nvSpPr>
          <p:cNvPr id="958" name="Google Shape;958;p43"/>
          <p:cNvSpPr txBox="1">
            <a:spLocks noGrp="1"/>
          </p:cNvSpPr>
          <p:nvPr>
            <p:ph type="title"/>
          </p:nvPr>
        </p:nvSpPr>
        <p:spPr>
          <a:xfrm>
            <a:off x="1000125" y="873123"/>
            <a:ext cx="14504916" cy="265112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8203C"/>
              </a:buClr>
              <a:buSzPts val="8800"/>
              <a:buFont typeface="Poppins"/>
              <a:buNone/>
            </a:pPr>
            <a:r>
              <a:rPr lang="en-US"/>
              <a:t>Global Program</a:t>
            </a:r>
            <a:endParaRPr/>
          </a:p>
        </p:txBody>
      </p:sp>
      <p:sp>
        <p:nvSpPr>
          <p:cNvPr id="959" name="Google Shape;959;p43"/>
          <p:cNvSpPr/>
          <p:nvPr/>
        </p:nvSpPr>
        <p:spPr>
          <a:xfrm>
            <a:off x="20980395" y="5969002"/>
            <a:ext cx="3402016" cy="2362196"/>
          </a:xfrm>
          <a:prstGeom prst="rect">
            <a:avLst/>
          </a:prstGeom>
          <a:solidFill>
            <a:srgbClr val="CAAE60"/>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960" name="Google Shape;960;p43"/>
          <p:cNvPicPr preferRelativeResize="0"/>
          <p:nvPr/>
        </p:nvPicPr>
        <p:blipFill rotWithShape="1">
          <a:blip r:embed="rId4">
            <a:alphaModFix/>
          </a:blip>
          <a:srcRect/>
          <a:stretch/>
        </p:blipFill>
        <p:spPr>
          <a:xfrm>
            <a:off x="21805102" y="6271421"/>
            <a:ext cx="1754980" cy="1754980"/>
          </a:xfrm>
          <a:prstGeom prst="rect">
            <a:avLst/>
          </a:prstGeom>
          <a:noFill/>
          <a:ln>
            <a:noFill/>
          </a:ln>
        </p:spPr>
      </p:pic>
      <p:sp>
        <p:nvSpPr>
          <p:cNvPr id="962" name="Google Shape;962;p43"/>
          <p:cNvSpPr/>
          <p:nvPr/>
        </p:nvSpPr>
        <p:spPr>
          <a:xfrm>
            <a:off x="14708316" y="10687050"/>
            <a:ext cx="8162537" cy="2039907"/>
          </a:xfrm>
          <a:prstGeom prst="rect">
            <a:avLst/>
          </a:prstGeom>
          <a:solidFill>
            <a:srgbClr val="0E1F3B"/>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963" name="Google Shape;963;p43"/>
          <p:cNvPicPr preferRelativeResize="0"/>
          <p:nvPr/>
        </p:nvPicPr>
        <p:blipFill rotWithShape="1">
          <a:blip r:embed="rId5">
            <a:alphaModFix/>
          </a:blip>
          <a:srcRect/>
          <a:stretch/>
        </p:blipFill>
        <p:spPr>
          <a:xfrm>
            <a:off x="20685648" y="10338316"/>
            <a:ext cx="2479148" cy="3079095"/>
          </a:xfrm>
          <a:prstGeom prst="rect">
            <a:avLst/>
          </a:prstGeom>
          <a:noFill/>
          <a:ln>
            <a:noFill/>
          </a:ln>
        </p:spPr>
      </p:pic>
      <p:sp>
        <p:nvSpPr>
          <p:cNvPr id="964" name="Google Shape;964;p43"/>
          <p:cNvSpPr txBox="1"/>
          <p:nvPr/>
        </p:nvSpPr>
        <p:spPr>
          <a:xfrm>
            <a:off x="15165890" y="11322786"/>
            <a:ext cx="7704963" cy="280833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FFFFF"/>
              </a:buClr>
              <a:buSzPts val="2400"/>
              <a:buFont typeface="Poppins"/>
              <a:buNone/>
            </a:pPr>
            <a:r>
              <a:rPr lang="en-US" sz="2400" b="0" i="0" u="none" strike="noStrike" cap="none">
                <a:solidFill>
                  <a:srgbClr val="FFFFFF"/>
                </a:solidFill>
                <a:latin typeface="Poppins"/>
                <a:ea typeface="Poppins"/>
                <a:cs typeface="Poppins"/>
                <a:sym typeface="Poppins"/>
              </a:rPr>
              <a:t>Learn more about the </a:t>
            </a:r>
            <a:br>
              <a:rPr lang="en-US" sz="2400" b="0" i="0" u="none" strike="noStrike" cap="none">
                <a:solidFill>
                  <a:srgbClr val="FFFFFF"/>
                </a:solidFill>
                <a:latin typeface="Poppins"/>
                <a:ea typeface="Poppins"/>
                <a:cs typeface="Poppins"/>
                <a:sym typeface="Poppins"/>
              </a:rPr>
            </a:br>
            <a:r>
              <a:rPr lang="en-US" sz="2400" b="0" i="0" u="none" strike="noStrike" cap="none">
                <a:solidFill>
                  <a:srgbClr val="FFFFFF"/>
                </a:solidFill>
                <a:latin typeface="Poppins"/>
                <a:ea typeface="Poppins"/>
                <a:cs typeface="Poppins"/>
                <a:sym typeface="Poppins"/>
              </a:rPr>
              <a:t>Global Program!</a:t>
            </a:r>
            <a:endParaRPr sz="2400" b="0" i="0" u="none" strike="noStrike" cap="none">
              <a:solidFill>
                <a:srgbClr val="FFFFFF"/>
              </a:solidFill>
              <a:latin typeface="Poppins"/>
              <a:ea typeface="Poppins"/>
              <a:cs typeface="Poppins"/>
              <a:sym typeface="Poppins"/>
            </a:endParaRPr>
          </a:p>
        </p:txBody>
      </p:sp>
      <p:pic>
        <p:nvPicPr>
          <p:cNvPr id="965" name="Google Shape;965;p43" descr="A yellow arrow pointing to the left&#10;&#10;Description automatically generated"/>
          <p:cNvPicPr preferRelativeResize="0"/>
          <p:nvPr/>
        </p:nvPicPr>
        <p:blipFill rotWithShape="1">
          <a:blip r:embed="rId6">
            <a:alphaModFix/>
          </a:blip>
          <a:srcRect/>
          <a:stretch/>
        </p:blipFill>
        <p:spPr>
          <a:xfrm>
            <a:off x="18570019" y="10663275"/>
            <a:ext cx="2303035" cy="2303035"/>
          </a:xfrm>
          <a:prstGeom prst="rect">
            <a:avLst/>
          </a:prstGeom>
          <a:noFill/>
          <a:ln>
            <a:noFill/>
          </a:ln>
        </p:spPr>
      </p:pic>
      <p:sp>
        <p:nvSpPr>
          <p:cNvPr id="966" name="Google Shape;966;p43"/>
          <p:cNvSpPr txBox="1"/>
          <p:nvPr/>
        </p:nvSpPr>
        <p:spPr>
          <a:xfrm>
            <a:off x="1000125" y="7646586"/>
            <a:ext cx="16739939" cy="2062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E1F3B"/>
              </a:buClr>
              <a:buSzPts val="3200"/>
              <a:buFont typeface="Poppins SemiBold"/>
              <a:buNone/>
            </a:pPr>
            <a:r>
              <a:rPr lang="en-US" sz="3200" b="1" i="0" u="none" strike="noStrike" cap="none">
                <a:solidFill>
                  <a:srgbClr val="0E1F3B"/>
                </a:solidFill>
                <a:latin typeface="Poppins SemiBold"/>
                <a:ea typeface="Poppins SemiBold"/>
                <a:cs typeface="Poppins SemiBold"/>
                <a:sym typeface="Poppins SemiBold"/>
              </a:rPr>
              <a:t>The mission of the MetroTex Global Business Council is to provide a collaborative system of information, resources, networking and skills training for all members. These services will enhance legal, diverse cultural and business protocol awareness of the global real estate environment.</a:t>
            </a:r>
            <a:endParaRPr/>
          </a:p>
        </p:txBody>
      </p:sp>
      <p:pic>
        <p:nvPicPr>
          <p:cNvPr id="967" name="Google Shape;967;p43" descr="A blue and white logo&#10;&#10;Description automatically generated"/>
          <p:cNvPicPr preferRelativeResize="0"/>
          <p:nvPr/>
        </p:nvPicPr>
        <p:blipFill rotWithShape="1">
          <a:blip r:embed="rId7">
            <a:alphaModFix/>
          </a:blip>
          <a:srcRect/>
          <a:stretch/>
        </p:blipFill>
        <p:spPr>
          <a:xfrm>
            <a:off x="5453247" y="3754211"/>
            <a:ext cx="3576453" cy="3522889"/>
          </a:xfrm>
          <a:prstGeom prst="rect">
            <a:avLst/>
          </a:prstGeom>
          <a:noFill/>
          <a:ln>
            <a:noFill/>
          </a:ln>
        </p:spPr>
      </p:pic>
      <p:pic>
        <p:nvPicPr>
          <p:cNvPr id="968" name="Google Shape;968;p43" descr="A blue circle with white text and a globe&#10;&#10;Description automatically generated"/>
          <p:cNvPicPr preferRelativeResize="0"/>
          <p:nvPr/>
        </p:nvPicPr>
        <p:blipFill rotWithShape="1">
          <a:blip r:embed="rId8">
            <a:alphaModFix/>
          </a:blip>
          <a:srcRect/>
          <a:stretch/>
        </p:blipFill>
        <p:spPr>
          <a:xfrm>
            <a:off x="1099889" y="3743486"/>
            <a:ext cx="3576453" cy="3533236"/>
          </a:xfrm>
          <a:prstGeom prst="rect">
            <a:avLst/>
          </a:prstGeom>
          <a:noFill/>
          <a:ln>
            <a:noFill/>
          </a:ln>
        </p:spPr>
      </p:pic>
    </p:spTree>
  </p:cSld>
  <p:clrMapOvr>
    <a:masterClrMapping/>
  </p:clrMapOvr>
  <p:extLst>
    <p:ext uri="{6950BFC3-D8DA-4A85-94F7-54DA5524770B}">
      <p188:commentRel xmlns:p188="http://schemas.microsoft.com/office/powerpoint/2018/8/main" r:id="rId3"/>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73"/>
        <p:cNvGrpSpPr/>
        <p:nvPr/>
      </p:nvGrpSpPr>
      <p:grpSpPr>
        <a:xfrm>
          <a:off x="0" y="0"/>
          <a:ext cx="0" cy="0"/>
          <a:chOff x="0" y="0"/>
          <a:chExt cx="0" cy="0"/>
        </a:xfrm>
      </p:grpSpPr>
      <p:sp>
        <p:nvSpPr>
          <p:cNvPr id="974" name="Google Shape;974;p44"/>
          <p:cNvSpPr txBox="1">
            <a:spLocks noGrp="1"/>
          </p:cNvSpPr>
          <p:nvPr>
            <p:ph type="title"/>
          </p:nvPr>
        </p:nvSpPr>
        <p:spPr>
          <a:xfrm>
            <a:off x="1000125" y="873123"/>
            <a:ext cx="19471233" cy="265112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8203C"/>
              </a:buClr>
              <a:buSzPts val="8800"/>
              <a:buFont typeface="Poppins"/>
              <a:buNone/>
            </a:pPr>
            <a:r>
              <a:rPr lang="en-US"/>
              <a:t>Global &amp; Diversity Education</a:t>
            </a:r>
            <a:endParaRPr/>
          </a:p>
        </p:txBody>
      </p:sp>
      <p:sp>
        <p:nvSpPr>
          <p:cNvPr id="975" name="Google Shape;975;p44"/>
          <p:cNvSpPr txBox="1"/>
          <p:nvPr/>
        </p:nvSpPr>
        <p:spPr>
          <a:xfrm>
            <a:off x="1392987" y="7176046"/>
            <a:ext cx="6843790" cy="2557988"/>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2100"/>
              <a:buFont typeface="Poppins"/>
              <a:buNone/>
            </a:pPr>
            <a:r>
              <a:rPr lang="en-US" sz="2100" b="0" i="0" u="none" strike="noStrike" cap="none">
                <a:solidFill>
                  <a:srgbClr val="000000"/>
                </a:solidFill>
                <a:latin typeface="Poppins"/>
                <a:ea typeface="Poppins"/>
                <a:cs typeface="Poppins"/>
                <a:sym typeface="Poppins"/>
              </a:rPr>
              <a:t>The CIPS designation requires completion of five full-day courses focusing on the critical aspects of international real estate transactions. CIPS designees are connected to an influential network of over 3,500 professionals who turn to each other first when looking for referral partners.</a:t>
            </a:r>
            <a:br>
              <a:rPr lang="en-US" sz="2100" b="0" i="0" u="none" strike="noStrike" cap="none">
                <a:solidFill>
                  <a:srgbClr val="000000"/>
                </a:solidFill>
                <a:latin typeface="Poppins"/>
                <a:ea typeface="Poppins"/>
                <a:cs typeface="Poppins"/>
                <a:sym typeface="Poppins"/>
              </a:rPr>
            </a:br>
            <a:br>
              <a:rPr lang="en-US" sz="2100" b="0" i="0" u="none" strike="noStrike" cap="none">
                <a:solidFill>
                  <a:srgbClr val="000000"/>
                </a:solidFill>
                <a:latin typeface="Poppins"/>
                <a:ea typeface="Poppins"/>
                <a:cs typeface="Poppins"/>
                <a:sym typeface="Poppins"/>
              </a:rPr>
            </a:br>
            <a:endParaRPr sz="2100" b="0" i="0" u="none" strike="noStrike" cap="none">
              <a:solidFill>
                <a:srgbClr val="000000"/>
              </a:solidFill>
              <a:latin typeface="Poppins"/>
              <a:ea typeface="Poppins"/>
              <a:cs typeface="Poppins"/>
              <a:sym typeface="Poppins"/>
            </a:endParaRPr>
          </a:p>
        </p:txBody>
      </p:sp>
      <p:sp>
        <p:nvSpPr>
          <p:cNvPr id="976" name="Google Shape;976;p44"/>
          <p:cNvSpPr txBox="1"/>
          <p:nvPr/>
        </p:nvSpPr>
        <p:spPr>
          <a:xfrm>
            <a:off x="1392987" y="4323813"/>
            <a:ext cx="6843790" cy="461662"/>
          </a:xfrm>
          <a:prstGeom prst="rect">
            <a:avLst/>
          </a:prstGeom>
          <a:noFill/>
          <a:ln>
            <a:noFill/>
          </a:ln>
        </p:spPr>
        <p:txBody>
          <a:bodyPr spcFirstLastPara="1" wrap="square" lIns="91425" tIns="45700" rIns="91425" bIns="45700" anchor="ctr" anchorCtr="1">
            <a:spAutoFit/>
          </a:bodyPr>
          <a:lstStyle/>
          <a:p>
            <a:pPr marL="0" marR="0" lvl="0" indent="0" algn="ctr" rtl="0">
              <a:lnSpc>
                <a:spcPct val="100000"/>
              </a:lnSpc>
              <a:spcBef>
                <a:spcPts val="0"/>
              </a:spcBef>
              <a:spcAft>
                <a:spcPts val="0"/>
              </a:spcAft>
              <a:buClr>
                <a:srgbClr val="0E1F3B"/>
              </a:buClr>
              <a:buSzPts val="2400"/>
              <a:buFont typeface="Poppins SemiBold"/>
              <a:buNone/>
            </a:pPr>
            <a:r>
              <a:rPr lang="en-US" sz="2400" b="1" i="0" u="none" strike="noStrike" cap="none">
                <a:solidFill>
                  <a:srgbClr val="0E1F3B"/>
                </a:solidFill>
                <a:latin typeface="Poppins SemiBold"/>
                <a:ea typeface="Poppins SemiBold"/>
                <a:cs typeface="Poppins SemiBold"/>
                <a:sym typeface="Poppins SemiBold"/>
              </a:rPr>
              <a:t>Certified International Property Specialist</a:t>
            </a:r>
            <a:endParaRPr/>
          </a:p>
        </p:txBody>
      </p:sp>
      <p:pic>
        <p:nvPicPr>
          <p:cNvPr id="977" name="Google Shape;977;p44" descr="A logo for a company&#10;&#10;Description automatically generated"/>
          <p:cNvPicPr preferRelativeResize="0"/>
          <p:nvPr/>
        </p:nvPicPr>
        <p:blipFill rotWithShape="1">
          <a:blip r:embed="rId3">
            <a:alphaModFix/>
          </a:blip>
          <a:srcRect/>
          <a:stretch/>
        </p:blipFill>
        <p:spPr>
          <a:xfrm>
            <a:off x="2551752" y="5019708"/>
            <a:ext cx="3769531" cy="1785567"/>
          </a:xfrm>
          <a:prstGeom prst="rect">
            <a:avLst/>
          </a:prstGeom>
          <a:noFill/>
          <a:ln>
            <a:noFill/>
          </a:ln>
        </p:spPr>
      </p:pic>
      <p:sp>
        <p:nvSpPr>
          <p:cNvPr id="978" name="Google Shape;978;p44"/>
          <p:cNvSpPr txBox="1"/>
          <p:nvPr/>
        </p:nvSpPr>
        <p:spPr>
          <a:xfrm>
            <a:off x="8769315" y="7176046"/>
            <a:ext cx="6843790" cy="2557988"/>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2100"/>
              <a:buFont typeface="Poppins"/>
              <a:buNone/>
            </a:pPr>
            <a:r>
              <a:rPr lang="en-US" sz="2100" b="0" i="0" u="none" strike="noStrike" cap="none">
                <a:solidFill>
                  <a:srgbClr val="000000"/>
                </a:solidFill>
                <a:latin typeface="Poppins"/>
                <a:ea typeface="Poppins"/>
                <a:cs typeface="Poppins"/>
                <a:sym typeface="Poppins"/>
              </a:rPr>
              <a:t>The course work for this certification is designed to enable you to work successfully with and within a rapidly changing multicultural market. It will help you to learn diversity sensitivity, how it applies to U.S. fair housing laws in your business, and ways to develop professional guidelines for working with people in the increasingly multicultural real estate market.</a:t>
            </a:r>
            <a:endParaRPr sz="2100" b="0" i="0" u="none" strike="noStrike" cap="none">
              <a:solidFill>
                <a:srgbClr val="000000"/>
              </a:solidFill>
              <a:latin typeface="Poppins"/>
              <a:ea typeface="Poppins"/>
              <a:cs typeface="Poppins"/>
              <a:sym typeface="Poppins"/>
            </a:endParaRPr>
          </a:p>
        </p:txBody>
      </p:sp>
      <p:sp>
        <p:nvSpPr>
          <p:cNvPr id="979" name="Google Shape;979;p44"/>
          <p:cNvSpPr txBox="1"/>
          <p:nvPr/>
        </p:nvSpPr>
        <p:spPr>
          <a:xfrm>
            <a:off x="8769315" y="4323813"/>
            <a:ext cx="6843790" cy="461662"/>
          </a:xfrm>
          <a:prstGeom prst="rect">
            <a:avLst/>
          </a:prstGeom>
          <a:noFill/>
          <a:ln>
            <a:noFill/>
          </a:ln>
        </p:spPr>
        <p:txBody>
          <a:bodyPr spcFirstLastPara="1" wrap="square" lIns="91425" tIns="45700" rIns="91425" bIns="45700" anchor="ctr" anchorCtr="1">
            <a:spAutoFit/>
          </a:bodyPr>
          <a:lstStyle/>
          <a:p>
            <a:pPr marL="0" marR="0" lvl="0" indent="0" algn="ctr" rtl="0">
              <a:lnSpc>
                <a:spcPct val="100000"/>
              </a:lnSpc>
              <a:spcBef>
                <a:spcPts val="0"/>
              </a:spcBef>
              <a:spcAft>
                <a:spcPts val="0"/>
              </a:spcAft>
              <a:buClr>
                <a:srgbClr val="0E1F3B"/>
              </a:buClr>
              <a:buSzPts val="2400"/>
              <a:buFont typeface="Poppins SemiBold"/>
              <a:buNone/>
            </a:pPr>
            <a:r>
              <a:rPr lang="en-US" sz="2400" b="1" i="0" u="none" strike="noStrike" cap="none">
                <a:solidFill>
                  <a:srgbClr val="0E1F3B"/>
                </a:solidFill>
                <a:latin typeface="Poppins SemiBold"/>
                <a:ea typeface="Poppins SemiBold"/>
                <a:cs typeface="Poppins SemiBold"/>
                <a:sym typeface="Poppins SemiBold"/>
              </a:rPr>
              <a:t>At Home with Diversity</a:t>
            </a:r>
            <a:endParaRPr/>
          </a:p>
        </p:txBody>
      </p:sp>
      <p:pic>
        <p:nvPicPr>
          <p:cNvPr id="980" name="Google Shape;980;p44"/>
          <p:cNvPicPr preferRelativeResize="0"/>
          <p:nvPr/>
        </p:nvPicPr>
        <p:blipFill rotWithShape="1">
          <a:blip r:embed="rId4">
            <a:alphaModFix/>
          </a:blip>
          <a:srcRect/>
          <a:stretch/>
        </p:blipFill>
        <p:spPr>
          <a:xfrm>
            <a:off x="10474186" y="5019708"/>
            <a:ext cx="2677317" cy="1785567"/>
          </a:xfrm>
          <a:prstGeom prst="rect">
            <a:avLst/>
          </a:prstGeom>
          <a:noFill/>
          <a:ln>
            <a:noFill/>
          </a:ln>
        </p:spPr>
      </p:pic>
      <p:sp>
        <p:nvSpPr>
          <p:cNvPr id="981" name="Google Shape;981;p44"/>
          <p:cNvSpPr txBox="1"/>
          <p:nvPr/>
        </p:nvSpPr>
        <p:spPr>
          <a:xfrm>
            <a:off x="16145643" y="7176046"/>
            <a:ext cx="6843790" cy="2557988"/>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2100"/>
              <a:buFont typeface="Poppins"/>
              <a:buNone/>
            </a:pPr>
            <a:r>
              <a:rPr lang="en-US" sz="2100" b="0" i="0" u="none" strike="noStrike" cap="none">
                <a:solidFill>
                  <a:srgbClr val="000000"/>
                </a:solidFill>
                <a:latin typeface="Poppins"/>
                <a:ea typeface="Poppins"/>
                <a:cs typeface="Poppins"/>
                <a:sym typeface="Poppins"/>
              </a:rPr>
              <a:t>This certification is designed for REALTORS® who facilitate the buying, selling, or management of properties for investment, development, retirement, or second homes in a resort, recreational and/or vacation destination are involved in this market niche.</a:t>
            </a:r>
            <a:endParaRPr sz="2100" b="0" i="0" u="none" strike="noStrike" cap="none">
              <a:solidFill>
                <a:srgbClr val="000000"/>
              </a:solidFill>
              <a:latin typeface="Poppins"/>
              <a:ea typeface="Poppins"/>
              <a:cs typeface="Poppins"/>
              <a:sym typeface="Poppins"/>
            </a:endParaRPr>
          </a:p>
        </p:txBody>
      </p:sp>
      <p:sp>
        <p:nvSpPr>
          <p:cNvPr id="982" name="Google Shape;982;p44"/>
          <p:cNvSpPr txBox="1"/>
          <p:nvPr/>
        </p:nvSpPr>
        <p:spPr>
          <a:xfrm>
            <a:off x="16145643" y="4323813"/>
            <a:ext cx="6843790" cy="461662"/>
          </a:xfrm>
          <a:prstGeom prst="rect">
            <a:avLst/>
          </a:prstGeom>
          <a:noFill/>
          <a:ln>
            <a:noFill/>
          </a:ln>
        </p:spPr>
        <p:txBody>
          <a:bodyPr spcFirstLastPara="1" wrap="square" lIns="91425" tIns="45700" rIns="91425" bIns="45700" anchor="ctr" anchorCtr="1">
            <a:spAutoFit/>
          </a:bodyPr>
          <a:lstStyle/>
          <a:p>
            <a:pPr marL="0" marR="0" lvl="0" indent="0" algn="ctr" rtl="0">
              <a:lnSpc>
                <a:spcPct val="100000"/>
              </a:lnSpc>
              <a:spcBef>
                <a:spcPts val="0"/>
              </a:spcBef>
              <a:spcAft>
                <a:spcPts val="0"/>
              </a:spcAft>
              <a:buClr>
                <a:srgbClr val="0E1F3B"/>
              </a:buClr>
              <a:buSzPts val="2400"/>
              <a:buFont typeface="Poppins SemiBold"/>
              <a:buNone/>
            </a:pPr>
            <a:r>
              <a:rPr lang="en-US" sz="2400" b="1" i="0" u="none" strike="noStrike" cap="none">
                <a:solidFill>
                  <a:srgbClr val="0E1F3B"/>
                </a:solidFill>
                <a:latin typeface="Poppins SemiBold"/>
                <a:ea typeface="Poppins SemiBold"/>
                <a:cs typeface="Poppins SemiBold"/>
                <a:sym typeface="Poppins SemiBold"/>
              </a:rPr>
              <a:t>Resort &amp; Second Home Property Specialist</a:t>
            </a:r>
            <a:endParaRPr/>
          </a:p>
        </p:txBody>
      </p:sp>
      <p:pic>
        <p:nvPicPr>
          <p:cNvPr id="983" name="Google Shape;983;p44"/>
          <p:cNvPicPr preferRelativeResize="0"/>
          <p:nvPr/>
        </p:nvPicPr>
        <p:blipFill rotWithShape="1">
          <a:blip r:embed="rId5">
            <a:alphaModFix/>
          </a:blip>
          <a:srcRect/>
          <a:stretch/>
        </p:blipFill>
        <p:spPr>
          <a:xfrm>
            <a:off x="17483218" y="5019708"/>
            <a:ext cx="3411909" cy="1785567"/>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87"/>
        <p:cNvGrpSpPr/>
        <p:nvPr/>
      </p:nvGrpSpPr>
      <p:grpSpPr>
        <a:xfrm>
          <a:off x="0" y="0"/>
          <a:ext cx="0" cy="0"/>
          <a:chOff x="0" y="0"/>
          <a:chExt cx="0" cy="0"/>
        </a:xfrm>
      </p:grpSpPr>
      <p:sp>
        <p:nvSpPr>
          <p:cNvPr id="989" name="Google Shape;989;p45"/>
          <p:cNvSpPr txBox="1">
            <a:spLocks noGrp="1"/>
          </p:cNvSpPr>
          <p:nvPr>
            <p:ph type="title"/>
          </p:nvPr>
        </p:nvSpPr>
        <p:spPr>
          <a:xfrm>
            <a:off x="1000125" y="873123"/>
            <a:ext cx="14144625" cy="265112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8203C"/>
              </a:buClr>
              <a:buSzPts val="8800"/>
              <a:buFont typeface="Poppins"/>
              <a:buNone/>
            </a:pPr>
            <a:r>
              <a:rPr lang="en-US"/>
              <a:t>Volunteer Opportunities</a:t>
            </a:r>
            <a:endParaRPr/>
          </a:p>
        </p:txBody>
      </p:sp>
      <p:pic>
        <p:nvPicPr>
          <p:cNvPr id="990" name="Google Shape;990;p45"/>
          <p:cNvPicPr preferRelativeResize="0"/>
          <p:nvPr/>
        </p:nvPicPr>
        <p:blipFill rotWithShape="1">
          <a:blip r:embed="rId4">
            <a:alphaModFix/>
          </a:blip>
          <a:srcRect/>
          <a:stretch/>
        </p:blipFill>
        <p:spPr>
          <a:xfrm>
            <a:off x="21805102" y="6271421"/>
            <a:ext cx="1754980" cy="1754980"/>
          </a:xfrm>
          <a:prstGeom prst="rect">
            <a:avLst/>
          </a:prstGeom>
          <a:noFill/>
          <a:ln>
            <a:noFill/>
          </a:ln>
        </p:spPr>
      </p:pic>
      <p:sp>
        <p:nvSpPr>
          <p:cNvPr id="9" name="Rectangle 8">
            <a:extLst>
              <a:ext uri="{FF2B5EF4-FFF2-40B4-BE49-F238E27FC236}">
                <a16:creationId xmlns:a16="http://schemas.microsoft.com/office/drawing/2014/main" id="{EAE3EA55-F313-8BBE-9781-373052137D02}"/>
              </a:ext>
            </a:extLst>
          </p:cNvPr>
          <p:cNvSpPr/>
          <p:nvPr/>
        </p:nvSpPr>
        <p:spPr>
          <a:xfrm>
            <a:off x="9658352" y="4238848"/>
            <a:ext cx="9658350" cy="877491"/>
          </a:xfrm>
          <a:prstGeom prst="rect">
            <a:avLst/>
          </a:prstGeom>
          <a:solidFill>
            <a:srgbClr val="CAAE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875;p37">
            <a:extLst>
              <a:ext uri="{FF2B5EF4-FFF2-40B4-BE49-F238E27FC236}">
                <a16:creationId xmlns:a16="http://schemas.microsoft.com/office/drawing/2014/main" id="{8B561ECC-3792-8EC8-7E7C-C1ABF790C90D}"/>
              </a:ext>
            </a:extLst>
          </p:cNvPr>
          <p:cNvSpPr txBox="1">
            <a:spLocks/>
          </p:cNvSpPr>
          <p:nvPr/>
        </p:nvSpPr>
        <p:spPr>
          <a:xfrm>
            <a:off x="9886684" y="4184971"/>
            <a:ext cx="10325368" cy="87749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584200" algn="l" rtl="0">
              <a:lnSpc>
                <a:spcPct val="90000"/>
              </a:lnSpc>
              <a:spcBef>
                <a:spcPts val="2000"/>
              </a:spcBef>
              <a:spcAft>
                <a:spcPts val="0"/>
              </a:spcAft>
              <a:buClr>
                <a:srgbClr val="000000"/>
              </a:buClr>
              <a:buSzPts val="5600"/>
              <a:buFont typeface="Arial"/>
              <a:buChar char="•"/>
              <a:defRPr sz="5600" b="0" i="0" u="none" strike="noStrike" cap="none">
                <a:solidFill>
                  <a:srgbClr val="000000"/>
                </a:solidFill>
                <a:latin typeface="Poppins"/>
                <a:ea typeface="Poppins"/>
                <a:cs typeface="Poppins"/>
                <a:sym typeface="Poppins"/>
              </a:defRPr>
            </a:lvl1pPr>
            <a:lvl2pPr marL="914400" marR="0" lvl="1" indent="-533400" algn="l" rtl="0">
              <a:lnSpc>
                <a:spcPct val="90000"/>
              </a:lnSpc>
              <a:spcBef>
                <a:spcPts val="1000"/>
              </a:spcBef>
              <a:spcAft>
                <a:spcPts val="0"/>
              </a:spcAft>
              <a:buClr>
                <a:srgbClr val="000000"/>
              </a:buClr>
              <a:buSzPts val="4800"/>
              <a:buFont typeface="Arial"/>
              <a:buChar char="•"/>
              <a:defRPr sz="4800" b="0" i="0" u="none" strike="noStrike" cap="none">
                <a:solidFill>
                  <a:srgbClr val="000000"/>
                </a:solidFill>
                <a:latin typeface="Poppins"/>
                <a:ea typeface="Poppins"/>
                <a:cs typeface="Poppins"/>
                <a:sym typeface="Poppins"/>
              </a:defRPr>
            </a:lvl2pPr>
            <a:lvl3pPr marL="1371600" marR="0" lvl="2" indent="-482600" algn="l" rtl="0">
              <a:lnSpc>
                <a:spcPct val="90000"/>
              </a:lnSpc>
              <a:spcBef>
                <a:spcPts val="1000"/>
              </a:spcBef>
              <a:spcAft>
                <a:spcPts val="0"/>
              </a:spcAft>
              <a:buClr>
                <a:srgbClr val="000000"/>
              </a:buClr>
              <a:buSzPts val="4000"/>
              <a:buFont typeface="Arial"/>
              <a:buChar char="•"/>
              <a:defRPr sz="4000" b="0" i="0" u="none" strike="noStrike" cap="none">
                <a:solidFill>
                  <a:srgbClr val="000000"/>
                </a:solidFill>
                <a:latin typeface="Poppins"/>
                <a:ea typeface="Poppins"/>
                <a:cs typeface="Poppins"/>
                <a:sym typeface="Poppins"/>
              </a:defRPr>
            </a:lvl3pPr>
            <a:lvl4pPr marL="1828800" marR="0" lvl="3" indent="-457200" algn="l" rtl="0">
              <a:lnSpc>
                <a:spcPct val="90000"/>
              </a:lnSpc>
              <a:spcBef>
                <a:spcPts val="1000"/>
              </a:spcBef>
              <a:spcAft>
                <a:spcPts val="0"/>
              </a:spcAft>
              <a:buClr>
                <a:srgbClr val="000000"/>
              </a:buClr>
              <a:buSzPts val="3600"/>
              <a:buFont typeface="Arial"/>
              <a:buChar char="•"/>
              <a:defRPr sz="3600" b="0" i="0" u="none" strike="noStrike" cap="none">
                <a:solidFill>
                  <a:srgbClr val="000000"/>
                </a:solidFill>
                <a:latin typeface="Poppins"/>
                <a:ea typeface="Poppins"/>
                <a:cs typeface="Poppins"/>
                <a:sym typeface="Poppins"/>
              </a:defRPr>
            </a:lvl4pPr>
            <a:lvl5pPr marL="2286000" marR="0" lvl="4" indent="-457200" algn="l" rtl="0">
              <a:lnSpc>
                <a:spcPct val="90000"/>
              </a:lnSpc>
              <a:spcBef>
                <a:spcPts val="1000"/>
              </a:spcBef>
              <a:spcAft>
                <a:spcPts val="0"/>
              </a:spcAft>
              <a:buClr>
                <a:srgbClr val="000000"/>
              </a:buClr>
              <a:buSzPts val="3600"/>
              <a:buFont typeface="Arial"/>
              <a:buChar char="•"/>
              <a:defRPr sz="3600" b="0" i="0" u="none" strike="noStrike" cap="none">
                <a:solidFill>
                  <a:srgbClr val="000000"/>
                </a:solidFill>
                <a:latin typeface="Poppins"/>
                <a:ea typeface="Poppins"/>
                <a:cs typeface="Poppins"/>
                <a:sym typeface="Poppi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buClr>
                <a:srgbClr val="0E1F3B"/>
              </a:buClr>
              <a:buSzPts val="3200"/>
              <a:buNone/>
            </a:pPr>
            <a:r>
              <a:rPr lang="en-US" sz="3600" b="1" dirty="0">
                <a:solidFill>
                  <a:srgbClr val="0E4D6E"/>
                </a:solidFill>
                <a:latin typeface="Poppins ExtraBold" panose="00000900000000000000" pitchFamily="2" charset="0"/>
                <a:cs typeface="Poppins ExtraBold" panose="00000900000000000000" pitchFamily="2" charset="0"/>
              </a:rPr>
              <a:t>Texas REALTORS® Leadership Program</a:t>
            </a:r>
          </a:p>
        </p:txBody>
      </p:sp>
      <p:sp>
        <p:nvSpPr>
          <p:cNvPr id="11" name="Rectangle 10">
            <a:extLst>
              <a:ext uri="{FF2B5EF4-FFF2-40B4-BE49-F238E27FC236}">
                <a16:creationId xmlns:a16="http://schemas.microsoft.com/office/drawing/2014/main" id="{C20B0863-F176-F24E-F05E-68ED2AA0B370}"/>
              </a:ext>
            </a:extLst>
          </p:cNvPr>
          <p:cNvSpPr/>
          <p:nvPr/>
        </p:nvSpPr>
        <p:spPr>
          <a:xfrm>
            <a:off x="9654620" y="7942315"/>
            <a:ext cx="9658350" cy="877491"/>
          </a:xfrm>
          <a:prstGeom prst="rect">
            <a:avLst/>
          </a:prstGeom>
          <a:solidFill>
            <a:srgbClr val="CAAE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875;p37">
            <a:extLst>
              <a:ext uri="{FF2B5EF4-FFF2-40B4-BE49-F238E27FC236}">
                <a16:creationId xmlns:a16="http://schemas.microsoft.com/office/drawing/2014/main" id="{7BE73CA3-8F44-B9E5-248C-82989DBCB1BA}"/>
              </a:ext>
            </a:extLst>
          </p:cNvPr>
          <p:cNvSpPr txBox="1">
            <a:spLocks/>
          </p:cNvSpPr>
          <p:nvPr/>
        </p:nvSpPr>
        <p:spPr>
          <a:xfrm>
            <a:off x="11968927" y="7881333"/>
            <a:ext cx="5258068" cy="87924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584200" algn="l" rtl="0">
              <a:lnSpc>
                <a:spcPct val="90000"/>
              </a:lnSpc>
              <a:spcBef>
                <a:spcPts val="2000"/>
              </a:spcBef>
              <a:spcAft>
                <a:spcPts val="0"/>
              </a:spcAft>
              <a:buClr>
                <a:srgbClr val="000000"/>
              </a:buClr>
              <a:buSzPts val="5600"/>
              <a:buFont typeface="Arial"/>
              <a:buChar char="•"/>
              <a:defRPr sz="5600" b="0" i="0" u="none" strike="noStrike" cap="none">
                <a:solidFill>
                  <a:srgbClr val="000000"/>
                </a:solidFill>
                <a:latin typeface="Poppins"/>
                <a:ea typeface="Poppins"/>
                <a:cs typeface="Poppins"/>
                <a:sym typeface="Poppins"/>
              </a:defRPr>
            </a:lvl1pPr>
            <a:lvl2pPr marL="914400" marR="0" lvl="1" indent="-533400" algn="l" rtl="0">
              <a:lnSpc>
                <a:spcPct val="90000"/>
              </a:lnSpc>
              <a:spcBef>
                <a:spcPts val="1000"/>
              </a:spcBef>
              <a:spcAft>
                <a:spcPts val="0"/>
              </a:spcAft>
              <a:buClr>
                <a:srgbClr val="000000"/>
              </a:buClr>
              <a:buSzPts val="4800"/>
              <a:buFont typeface="Arial"/>
              <a:buChar char="•"/>
              <a:defRPr sz="4800" b="0" i="0" u="none" strike="noStrike" cap="none">
                <a:solidFill>
                  <a:srgbClr val="000000"/>
                </a:solidFill>
                <a:latin typeface="Poppins"/>
                <a:ea typeface="Poppins"/>
                <a:cs typeface="Poppins"/>
                <a:sym typeface="Poppins"/>
              </a:defRPr>
            </a:lvl2pPr>
            <a:lvl3pPr marL="1371600" marR="0" lvl="2" indent="-482600" algn="l" rtl="0">
              <a:lnSpc>
                <a:spcPct val="90000"/>
              </a:lnSpc>
              <a:spcBef>
                <a:spcPts val="1000"/>
              </a:spcBef>
              <a:spcAft>
                <a:spcPts val="0"/>
              </a:spcAft>
              <a:buClr>
                <a:srgbClr val="000000"/>
              </a:buClr>
              <a:buSzPts val="4000"/>
              <a:buFont typeface="Arial"/>
              <a:buChar char="•"/>
              <a:defRPr sz="4000" b="0" i="0" u="none" strike="noStrike" cap="none">
                <a:solidFill>
                  <a:srgbClr val="000000"/>
                </a:solidFill>
                <a:latin typeface="Poppins"/>
                <a:ea typeface="Poppins"/>
                <a:cs typeface="Poppins"/>
                <a:sym typeface="Poppins"/>
              </a:defRPr>
            </a:lvl3pPr>
            <a:lvl4pPr marL="1828800" marR="0" lvl="3" indent="-457200" algn="l" rtl="0">
              <a:lnSpc>
                <a:spcPct val="90000"/>
              </a:lnSpc>
              <a:spcBef>
                <a:spcPts val="1000"/>
              </a:spcBef>
              <a:spcAft>
                <a:spcPts val="0"/>
              </a:spcAft>
              <a:buClr>
                <a:srgbClr val="000000"/>
              </a:buClr>
              <a:buSzPts val="3600"/>
              <a:buFont typeface="Arial"/>
              <a:buChar char="•"/>
              <a:defRPr sz="3600" b="0" i="0" u="none" strike="noStrike" cap="none">
                <a:solidFill>
                  <a:srgbClr val="000000"/>
                </a:solidFill>
                <a:latin typeface="Poppins"/>
                <a:ea typeface="Poppins"/>
                <a:cs typeface="Poppins"/>
                <a:sym typeface="Poppins"/>
              </a:defRPr>
            </a:lvl4pPr>
            <a:lvl5pPr marL="2286000" marR="0" lvl="4" indent="-457200" algn="l" rtl="0">
              <a:lnSpc>
                <a:spcPct val="90000"/>
              </a:lnSpc>
              <a:spcBef>
                <a:spcPts val="1000"/>
              </a:spcBef>
              <a:spcAft>
                <a:spcPts val="0"/>
              </a:spcAft>
              <a:buClr>
                <a:srgbClr val="000000"/>
              </a:buClr>
              <a:buSzPts val="3600"/>
              <a:buFont typeface="Arial"/>
              <a:buChar char="•"/>
              <a:defRPr sz="3600" b="0" i="0" u="none" strike="noStrike" cap="none">
                <a:solidFill>
                  <a:srgbClr val="000000"/>
                </a:solidFill>
                <a:latin typeface="Poppins"/>
                <a:ea typeface="Poppins"/>
                <a:cs typeface="Poppins"/>
                <a:sym typeface="Poppi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buClr>
                <a:srgbClr val="0E1F3B"/>
              </a:buClr>
              <a:buSzPts val="3200"/>
              <a:buNone/>
            </a:pPr>
            <a:r>
              <a:rPr lang="en-US" sz="3600" b="1" dirty="0">
                <a:solidFill>
                  <a:srgbClr val="0E4D6E"/>
                </a:solidFill>
                <a:latin typeface="Poppins ExtraBold" panose="00000900000000000000" pitchFamily="2" charset="0"/>
                <a:cs typeface="Poppins ExtraBold" panose="00000900000000000000" pitchFamily="2" charset="0"/>
              </a:rPr>
              <a:t>Mentorship</a:t>
            </a:r>
            <a:r>
              <a:rPr lang="en-US" sz="3600" b="1" dirty="0">
                <a:solidFill>
                  <a:schemeClr val="bg1"/>
                </a:solidFill>
                <a:latin typeface="Poppins ExtraBold" panose="00000900000000000000" pitchFamily="2" charset="0"/>
                <a:cs typeface="Poppins ExtraBold" panose="00000900000000000000" pitchFamily="2" charset="0"/>
              </a:rPr>
              <a:t> </a:t>
            </a:r>
            <a:r>
              <a:rPr lang="en-US" sz="3600" b="1" dirty="0">
                <a:solidFill>
                  <a:srgbClr val="0E4D6E"/>
                </a:solidFill>
                <a:latin typeface="Poppins ExtraBold" panose="00000900000000000000" pitchFamily="2" charset="0"/>
                <a:cs typeface="Poppins ExtraBold" panose="00000900000000000000" pitchFamily="2" charset="0"/>
              </a:rPr>
              <a:t>Program</a:t>
            </a:r>
          </a:p>
        </p:txBody>
      </p:sp>
      <p:sp>
        <p:nvSpPr>
          <p:cNvPr id="10" name="Rectangle 9">
            <a:extLst>
              <a:ext uri="{FF2B5EF4-FFF2-40B4-BE49-F238E27FC236}">
                <a16:creationId xmlns:a16="http://schemas.microsoft.com/office/drawing/2014/main" id="{B9E8CDCF-3223-021C-1D6C-0150DBAEA26A}"/>
              </a:ext>
            </a:extLst>
          </p:cNvPr>
          <p:cNvSpPr/>
          <p:nvPr/>
        </p:nvSpPr>
        <p:spPr>
          <a:xfrm>
            <a:off x="9658352" y="5451508"/>
            <a:ext cx="9658350" cy="877491"/>
          </a:xfrm>
          <a:prstGeom prst="rect">
            <a:avLst/>
          </a:prstGeom>
          <a:solidFill>
            <a:srgbClr val="CAAE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875;p37">
            <a:extLst>
              <a:ext uri="{FF2B5EF4-FFF2-40B4-BE49-F238E27FC236}">
                <a16:creationId xmlns:a16="http://schemas.microsoft.com/office/drawing/2014/main" id="{927C2088-83D4-7FA7-1EDB-C38062B6397A}"/>
              </a:ext>
            </a:extLst>
          </p:cNvPr>
          <p:cNvSpPr txBox="1">
            <a:spLocks/>
          </p:cNvSpPr>
          <p:nvPr/>
        </p:nvSpPr>
        <p:spPr>
          <a:xfrm>
            <a:off x="11571745" y="5409534"/>
            <a:ext cx="6113580" cy="87924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584200" algn="l" rtl="0">
              <a:lnSpc>
                <a:spcPct val="90000"/>
              </a:lnSpc>
              <a:spcBef>
                <a:spcPts val="2000"/>
              </a:spcBef>
              <a:spcAft>
                <a:spcPts val="0"/>
              </a:spcAft>
              <a:buClr>
                <a:srgbClr val="000000"/>
              </a:buClr>
              <a:buSzPts val="5600"/>
              <a:buFont typeface="Arial"/>
              <a:buChar char="•"/>
              <a:defRPr sz="5600" b="0" i="0" u="none" strike="noStrike" cap="none">
                <a:solidFill>
                  <a:srgbClr val="000000"/>
                </a:solidFill>
                <a:latin typeface="Poppins"/>
                <a:ea typeface="Poppins"/>
                <a:cs typeface="Poppins"/>
                <a:sym typeface="Poppins"/>
              </a:defRPr>
            </a:lvl1pPr>
            <a:lvl2pPr marL="914400" marR="0" lvl="1" indent="-533400" algn="l" rtl="0">
              <a:lnSpc>
                <a:spcPct val="90000"/>
              </a:lnSpc>
              <a:spcBef>
                <a:spcPts val="1000"/>
              </a:spcBef>
              <a:spcAft>
                <a:spcPts val="0"/>
              </a:spcAft>
              <a:buClr>
                <a:srgbClr val="000000"/>
              </a:buClr>
              <a:buSzPts val="4800"/>
              <a:buFont typeface="Arial"/>
              <a:buChar char="•"/>
              <a:defRPr sz="4800" b="0" i="0" u="none" strike="noStrike" cap="none">
                <a:solidFill>
                  <a:srgbClr val="000000"/>
                </a:solidFill>
                <a:latin typeface="Poppins"/>
                <a:ea typeface="Poppins"/>
                <a:cs typeface="Poppins"/>
                <a:sym typeface="Poppins"/>
              </a:defRPr>
            </a:lvl2pPr>
            <a:lvl3pPr marL="1371600" marR="0" lvl="2" indent="-482600" algn="l" rtl="0">
              <a:lnSpc>
                <a:spcPct val="90000"/>
              </a:lnSpc>
              <a:spcBef>
                <a:spcPts val="1000"/>
              </a:spcBef>
              <a:spcAft>
                <a:spcPts val="0"/>
              </a:spcAft>
              <a:buClr>
                <a:srgbClr val="000000"/>
              </a:buClr>
              <a:buSzPts val="4000"/>
              <a:buFont typeface="Arial"/>
              <a:buChar char="•"/>
              <a:defRPr sz="4000" b="0" i="0" u="none" strike="noStrike" cap="none">
                <a:solidFill>
                  <a:srgbClr val="000000"/>
                </a:solidFill>
                <a:latin typeface="Poppins"/>
                <a:ea typeface="Poppins"/>
                <a:cs typeface="Poppins"/>
                <a:sym typeface="Poppins"/>
              </a:defRPr>
            </a:lvl3pPr>
            <a:lvl4pPr marL="1828800" marR="0" lvl="3" indent="-457200" algn="l" rtl="0">
              <a:lnSpc>
                <a:spcPct val="90000"/>
              </a:lnSpc>
              <a:spcBef>
                <a:spcPts val="1000"/>
              </a:spcBef>
              <a:spcAft>
                <a:spcPts val="0"/>
              </a:spcAft>
              <a:buClr>
                <a:srgbClr val="000000"/>
              </a:buClr>
              <a:buSzPts val="3600"/>
              <a:buFont typeface="Arial"/>
              <a:buChar char="•"/>
              <a:defRPr sz="3600" b="0" i="0" u="none" strike="noStrike" cap="none">
                <a:solidFill>
                  <a:srgbClr val="000000"/>
                </a:solidFill>
                <a:latin typeface="Poppins"/>
                <a:ea typeface="Poppins"/>
                <a:cs typeface="Poppins"/>
                <a:sym typeface="Poppins"/>
              </a:defRPr>
            </a:lvl4pPr>
            <a:lvl5pPr marL="2286000" marR="0" lvl="4" indent="-457200" algn="l" rtl="0">
              <a:lnSpc>
                <a:spcPct val="90000"/>
              </a:lnSpc>
              <a:spcBef>
                <a:spcPts val="1000"/>
              </a:spcBef>
              <a:spcAft>
                <a:spcPts val="0"/>
              </a:spcAft>
              <a:buClr>
                <a:srgbClr val="000000"/>
              </a:buClr>
              <a:buSzPts val="3600"/>
              <a:buFont typeface="Arial"/>
              <a:buChar char="•"/>
              <a:defRPr sz="3600" b="0" i="0" u="none" strike="noStrike" cap="none">
                <a:solidFill>
                  <a:srgbClr val="000000"/>
                </a:solidFill>
                <a:latin typeface="Poppins"/>
                <a:ea typeface="Poppins"/>
                <a:cs typeface="Poppins"/>
                <a:sym typeface="Poppi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buClr>
                <a:srgbClr val="0E1F3B"/>
              </a:buClr>
              <a:buSzPts val="3200"/>
              <a:buNone/>
            </a:pPr>
            <a:r>
              <a:rPr lang="en-US" sz="3600" b="1" dirty="0">
                <a:solidFill>
                  <a:srgbClr val="0E4D6E"/>
                </a:solidFill>
                <a:latin typeface="Poppins ExtraBold" panose="00000900000000000000" pitchFamily="2" charset="0"/>
                <a:cs typeface="Poppins ExtraBold" panose="00000900000000000000" pitchFamily="2" charset="0"/>
              </a:rPr>
              <a:t>Association Committees</a:t>
            </a:r>
          </a:p>
        </p:txBody>
      </p:sp>
      <p:pic>
        <p:nvPicPr>
          <p:cNvPr id="15" name="Picture 14" descr="A group of people sitting in a row&#10;&#10;AI-generated content may be incorrect.">
            <a:extLst>
              <a:ext uri="{FF2B5EF4-FFF2-40B4-BE49-F238E27FC236}">
                <a16:creationId xmlns:a16="http://schemas.microsoft.com/office/drawing/2014/main" id="{40785FFF-45B2-7F6A-0C98-DD360071E5CD}"/>
              </a:ext>
            </a:extLst>
          </p:cNvPr>
          <p:cNvPicPr>
            <a:picLocks noChangeAspect="1"/>
          </p:cNvPicPr>
          <p:nvPr/>
        </p:nvPicPr>
        <p:blipFill>
          <a:blip r:embed="rId5"/>
          <a:srcRect l="4297" r="8578"/>
          <a:stretch>
            <a:fillRect/>
          </a:stretch>
        </p:blipFill>
        <p:spPr>
          <a:xfrm>
            <a:off x="0" y="3911298"/>
            <a:ext cx="9658352" cy="5397541"/>
          </a:xfrm>
          <a:prstGeom prst="rect">
            <a:avLst/>
          </a:prstGeom>
        </p:spPr>
      </p:pic>
      <p:sp>
        <p:nvSpPr>
          <p:cNvPr id="16" name="Google Shape;926;p41">
            <a:extLst>
              <a:ext uri="{FF2B5EF4-FFF2-40B4-BE49-F238E27FC236}">
                <a16:creationId xmlns:a16="http://schemas.microsoft.com/office/drawing/2014/main" id="{17963205-D52C-A011-F2F2-DFF9F45EB91F}"/>
              </a:ext>
            </a:extLst>
          </p:cNvPr>
          <p:cNvSpPr/>
          <p:nvPr/>
        </p:nvSpPr>
        <p:spPr>
          <a:xfrm>
            <a:off x="14708316" y="10687050"/>
            <a:ext cx="8162537" cy="2039907"/>
          </a:xfrm>
          <a:prstGeom prst="rect">
            <a:avLst/>
          </a:prstGeom>
          <a:solidFill>
            <a:srgbClr val="0E1F3B"/>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21" name="Picture 20" descr="A qr code with a logo&#10;&#10;AI-generated content may be incorrect.">
            <a:extLst>
              <a:ext uri="{FF2B5EF4-FFF2-40B4-BE49-F238E27FC236}">
                <a16:creationId xmlns:a16="http://schemas.microsoft.com/office/drawing/2014/main" id="{DD5BE699-9C11-8722-144F-FAE4651239AA}"/>
              </a:ext>
            </a:extLst>
          </p:cNvPr>
          <p:cNvPicPr>
            <a:picLocks noChangeAspect="1"/>
          </p:cNvPicPr>
          <p:nvPr/>
        </p:nvPicPr>
        <p:blipFill>
          <a:blip r:embed="rId6"/>
          <a:stretch>
            <a:fillRect/>
          </a:stretch>
        </p:blipFill>
        <p:spPr>
          <a:xfrm>
            <a:off x="20685648" y="10338309"/>
            <a:ext cx="2479148" cy="3079102"/>
          </a:xfrm>
          <a:prstGeom prst="rect">
            <a:avLst/>
          </a:prstGeom>
        </p:spPr>
      </p:pic>
      <p:sp>
        <p:nvSpPr>
          <p:cNvPr id="18" name="Google Shape;928;p41">
            <a:extLst>
              <a:ext uri="{FF2B5EF4-FFF2-40B4-BE49-F238E27FC236}">
                <a16:creationId xmlns:a16="http://schemas.microsoft.com/office/drawing/2014/main" id="{677A0370-7B9D-1F84-070A-7328264F70E3}"/>
              </a:ext>
            </a:extLst>
          </p:cNvPr>
          <p:cNvSpPr txBox="1"/>
          <p:nvPr/>
        </p:nvSpPr>
        <p:spPr>
          <a:xfrm>
            <a:off x="15165891" y="11322786"/>
            <a:ext cx="3731709" cy="280833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FFFFF"/>
              </a:buClr>
              <a:buSzPts val="2400"/>
              <a:buFont typeface="Poppins"/>
              <a:buNone/>
            </a:pPr>
            <a:r>
              <a:rPr lang="en-US" sz="2400" b="0" i="0" u="none" strike="noStrike" cap="none">
                <a:solidFill>
                  <a:srgbClr val="FFFFFF"/>
                </a:solidFill>
                <a:latin typeface="Poppins"/>
                <a:ea typeface="Poppins"/>
                <a:cs typeface="Poppins"/>
                <a:sym typeface="Poppins"/>
              </a:rPr>
              <a:t>Learn more about how you can get involved!</a:t>
            </a:r>
            <a:endParaRPr sz="2400" b="0" i="0" u="none" strike="noStrike" cap="none">
              <a:solidFill>
                <a:srgbClr val="FFFFFF"/>
              </a:solidFill>
              <a:latin typeface="Poppins"/>
              <a:ea typeface="Poppins"/>
              <a:cs typeface="Poppins"/>
              <a:sym typeface="Poppins"/>
            </a:endParaRPr>
          </a:p>
        </p:txBody>
      </p:sp>
      <p:pic>
        <p:nvPicPr>
          <p:cNvPr id="19" name="Google Shape;929;p41" descr="A yellow arrow pointing to the left&#10;&#10;Description automatically generated">
            <a:extLst>
              <a:ext uri="{FF2B5EF4-FFF2-40B4-BE49-F238E27FC236}">
                <a16:creationId xmlns:a16="http://schemas.microsoft.com/office/drawing/2014/main" id="{964203FC-6293-8CC9-949A-8873468DF41B}"/>
              </a:ext>
            </a:extLst>
          </p:cNvPr>
          <p:cNvPicPr preferRelativeResize="0"/>
          <p:nvPr/>
        </p:nvPicPr>
        <p:blipFill rotWithShape="1">
          <a:blip r:embed="rId7">
            <a:alphaModFix/>
          </a:blip>
          <a:srcRect/>
          <a:stretch/>
        </p:blipFill>
        <p:spPr>
          <a:xfrm>
            <a:off x="18570019" y="10663275"/>
            <a:ext cx="2303035" cy="2303035"/>
          </a:xfrm>
          <a:prstGeom prst="rect">
            <a:avLst/>
          </a:prstGeom>
          <a:noFill/>
          <a:ln>
            <a:noFill/>
          </a:ln>
        </p:spPr>
      </p:pic>
      <p:sp>
        <p:nvSpPr>
          <p:cNvPr id="22" name="Rectangle 21">
            <a:extLst>
              <a:ext uri="{FF2B5EF4-FFF2-40B4-BE49-F238E27FC236}">
                <a16:creationId xmlns:a16="http://schemas.microsoft.com/office/drawing/2014/main" id="{D89F4042-6C8A-E3E8-764E-CC76D750B04C}"/>
              </a:ext>
            </a:extLst>
          </p:cNvPr>
          <p:cNvSpPr/>
          <p:nvPr/>
        </p:nvSpPr>
        <p:spPr>
          <a:xfrm>
            <a:off x="9654620" y="6709538"/>
            <a:ext cx="9658350" cy="877491"/>
          </a:xfrm>
          <a:prstGeom prst="rect">
            <a:avLst/>
          </a:prstGeom>
          <a:solidFill>
            <a:srgbClr val="CAAE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Google Shape;875;p37">
            <a:extLst>
              <a:ext uri="{FF2B5EF4-FFF2-40B4-BE49-F238E27FC236}">
                <a16:creationId xmlns:a16="http://schemas.microsoft.com/office/drawing/2014/main" id="{3F720D94-1B3E-9B56-CCBC-FFD4B5E09746}"/>
              </a:ext>
            </a:extLst>
          </p:cNvPr>
          <p:cNvSpPr txBox="1">
            <a:spLocks/>
          </p:cNvSpPr>
          <p:nvPr/>
        </p:nvSpPr>
        <p:spPr>
          <a:xfrm>
            <a:off x="10797620" y="6652931"/>
            <a:ext cx="7372349" cy="87924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584200" algn="l" rtl="0">
              <a:lnSpc>
                <a:spcPct val="90000"/>
              </a:lnSpc>
              <a:spcBef>
                <a:spcPts val="2000"/>
              </a:spcBef>
              <a:spcAft>
                <a:spcPts val="0"/>
              </a:spcAft>
              <a:buClr>
                <a:srgbClr val="000000"/>
              </a:buClr>
              <a:buSzPts val="5600"/>
              <a:buFont typeface="Arial"/>
              <a:buChar char="•"/>
              <a:defRPr sz="5600" b="0" i="0" u="none" strike="noStrike" cap="none">
                <a:solidFill>
                  <a:srgbClr val="000000"/>
                </a:solidFill>
                <a:latin typeface="Poppins"/>
                <a:ea typeface="Poppins"/>
                <a:cs typeface="Poppins"/>
                <a:sym typeface="Poppins"/>
              </a:defRPr>
            </a:lvl1pPr>
            <a:lvl2pPr marL="914400" marR="0" lvl="1" indent="-533400" algn="l" rtl="0">
              <a:lnSpc>
                <a:spcPct val="90000"/>
              </a:lnSpc>
              <a:spcBef>
                <a:spcPts val="1000"/>
              </a:spcBef>
              <a:spcAft>
                <a:spcPts val="0"/>
              </a:spcAft>
              <a:buClr>
                <a:srgbClr val="000000"/>
              </a:buClr>
              <a:buSzPts val="4800"/>
              <a:buFont typeface="Arial"/>
              <a:buChar char="•"/>
              <a:defRPr sz="4800" b="0" i="0" u="none" strike="noStrike" cap="none">
                <a:solidFill>
                  <a:srgbClr val="000000"/>
                </a:solidFill>
                <a:latin typeface="Poppins"/>
                <a:ea typeface="Poppins"/>
                <a:cs typeface="Poppins"/>
                <a:sym typeface="Poppins"/>
              </a:defRPr>
            </a:lvl2pPr>
            <a:lvl3pPr marL="1371600" marR="0" lvl="2" indent="-482600" algn="l" rtl="0">
              <a:lnSpc>
                <a:spcPct val="90000"/>
              </a:lnSpc>
              <a:spcBef>
                <a:spcPts val="1000"/>
              </a:spcBef>
              <a:spcAft>
                <a:spcPts val="0"/>
              </a:spcAft>
              <a:buClr>
                <a:srgbClr val="000000"/>
              </a:buClr>
              <a:buSzPts val="4000"/>
              <a:buFont typeface="Arial"/>
              <a:buChar char="•"/>
              <a:defRPr sz="4000" b="0" i="0" u="none" strike="noStrike" cap="none">
                <a:solidFill>
                  <a:srgbClr val="000000"/>
                </a:solidFill>
                <a:latin typeface="Poppins"/>
                <a:ea typeface="Poppins"/>
                <a:cs typeface="Poppins"/>
                <a:sym typeface="Poppins"/>
              </a:defRPr>
            </a:lvl3pPr>
            <a:lvl4pPr marL="1828800" marR="0" lvl="3" indent="-457200" algn="l" rtl="0">
              <a:lnSpc>
                <a:spcPct val="90000"/>
              </a:lnSpc>
              <a:spcBef>
                <a:spcPts val="1000"/>
              </a:spcBef>
              <a:spcAft>
                <a:spcPts val="0"/>
              </a:spcAft>
              <a:buClr>
                <a:srgbClr val="000000"/>
              </a:buClr>
              <a:buSzPts val="3600"/>
              <a:buFont typeface="Arial"/>
              <a:buChar char="•"/>
              <a:defRPr sz="3600" b="0" i="0" u="none" strike="noStrike" cap="none">
                <a:solidFill>
                  <a:srgbClr val="000000"/>
                </a:solidFill>
                <a:latin typeface="Poppins"/>
                <a:ea typeface="Poppins"/>
                <a:cs typeface="Poppins"/>
                <a:sym typeface="Poppins"/>
              </a:defRPr>
            </a:lvl4pPr>
            <a:lvl5pPr marL="2286000" marR="0" lvl="4" indent="-457200" algn="l" rtl="0">
              <a:lnSpc>
                <a:spcPct val="90000"/>
              </a:lnSpc>
              <a:spcBef>
                <a:spcPts val="1000"/>
              </a:spcBef>
              <a:spcAft>
                <a:spcPts val="0"/>
              </a:spcAft>
              <a:buClr>
                <a:srgbClr val="000000"/>
              </a:buClr>
              <a:buSzPts val="3600"/>
              <a:buFont typeface="Arial"/>
              <a:buChar char="•"/>
              <a:defRPr sz="3600" b="0" i="0" u="none" strike="noStrike" cap="none">
                <a:solidFill>
                  <a:srgbClr val="000000"/>
                </a:solidFill>
                <a:latin typeface="Poppins"/>
                <a:ea typeface="Poppins"/>
                <a:cs typeface="Poppins"/>
                <a:sym typeface="Poppi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buClr>
                <a:srgbClr val="0E1F3B"/>
              </a:buClr>
              <a:buSzPts val="3200"/>
              <a:buNone/>
            </a:pPr>
            <a:r>
              <a:rPr lang="en-US" sz="3600" b="1" dirty="0">
                <a:solidFill>
                  <a:srgbClr val="0E4D6E"/>
                </a:solidFill>
                <a:latin typeface="Poppins ExtraBold" panose="00000900000000000000" pitchFamily="2" charset="0"/>
                <a:cs typeface="Poppins ExtraBold" panose="00000900000000000000" pitchFamily="2" charset="0"/>
              </a:rPr>
              <a:t>Area Meeting Representatives</a:t>
            </a:r>
          </a:p>
        </p:txBody>
      </p:sp>
    </p:spTree>
  </p:cSld>
  <p:clrMapOvr>
    <a:masterClrMapping/>
  </p:clrMapOvr>
  <p:extLst>
    <p:ext uri="{6950BFC3-D8DA-4A85-94F7-54DA5524770B}">
      <p188:commentRel xmlns:p188="http://schemas.microsoft.com/office/powerpoint/2018/8/main" r:id="rId3"/>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p47"/>
          <p:cNvSpPr txBox="1">
            <a:spLocks noGrp="1"/>
          </p:cNvSpPr>
          <p:nvPr>
            <p:ph type="title"/>
          </p:nvPr>
        </p:nvSpPr>
        <p:spPr>
          <a:xfrm>
            <a:off x="1000125" y="873123"/>
            <a:ext cx="14504916" cy="265112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8203C"/>
              </a:buClr>
              <a:buSzPts val="8800"/>
              <a:buFont typeface="Poppins"/>
              <a:buNone/>
            </a:pPr>
            <a:r>
              <a:rPr lang="en-US"/>
              <a:t>Global Program</a:t>
            </a:r>
            <a:endParaRPr/>
          </a:p>
        </p:txBody>
      </p:sp>
      <p:sp>
        <p:nvSpPr>
          <p:cNvPr id="1029" name="Google Shape;1029;p47"/>
          <p:cNvSpPr/>
          <p:nvPr/>
        </p:nvSpPr>
        <p:spPr>
          <a:xfrm>
            <a:off x="20980395" y="5969002"/>
            <a:ext cx="3402016" cy="2362196"/>
          </a:xfrm>
          <a:prstGeom prst="rect">
            <a:avLst/>
          </a:prstGeom>
          <a:solidFill>
            <a:srgbClr val="CAAE60"/>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1030" name="Google Shape;1030;p47"/>
          <p:cNvPicPr preferRelativeResize="0"/>
          <p:nvPr/>
        </p:nvPicPr>
        <p:blipFill rotWithShape="1">
          <a:blip r:embed="rId3">
            <a:alphaModFix/>
          </a:blip>
          <a:srcRect/>
          <a:stretch/>
        </p:blipFill>
        <p:spPr>
          <a:xfrm>
            <a:off x="21805102" y="6271421"/>
            <a:ext cx="1754980" cy="1754980"/>
          </a:xfrm>
          <a:prstGeom prst="rect">
            <a:avLst/>
          </a:prstGeom>
          <a:noFill/>
          <a:ln>
            <a:noFill/>
          </a:ln>
        </p:spPr>
      </p:pic>
      <p:pic>
        <p:nvPicPr>
          <p:cNvPr id="1031" name="Google Shape;1031;p47"/>
          <p:cNvPicPr preferRelativeResize="0"/>
          <p:nvPr/>
        </p:nvPicPr>
        <p:blipFill rotWithShape="1">
          <a:blip r:embed="rId4">
            <a:alphaModFix/>
          </a:blip>
          <a:srcRect/>
          <a:stretch/>
        </p:blipFill>
        <p:spPr>
          <a:xfrm>
            <a:off x="1257126" y="4130372"/>
            <a:ext cx="2420352" cy="2420352"/>
          </a:xfrm>
          <a:prstGeom prst="rect">
            <a:avLst/>
          </a:prstGeom>
          <a:noFill/>
          <a:ln>
            <a:noFill/>
          </a:ln>
        </p:spPr>
      </p:pic>
      <p:sp>
        <p:nvSpPr>
          <p:cNvPr id="1032" name="Google Shape;1032;p47"/>
          <p:cNvSpPr/>
          <p:nvPr/>
        </p:nvSpPr>
        <p:spPr>
          <a:xfrm>
            <a:off x="14708316" y="10687050"/>
            <a:ext cx="8162537" cy="2039907"/>
          </a:xfrm>
          <a:prstGeom prst="rect">
            <a:avLst/>
          </a:prstGeom>
          <a:solidFill>
            <a:srgbClr val="0E1F3B"/>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1033" name="Google Shape;1033;p47"/>
          <p:cNvPicPr preferRelativeResize="0"/>
          <p:nvPr/>
        </p:nvPicPr>
        <p:blipFill rotWithShape="1">
          <a:blip r:embed="rId5">
            <a:alphaModFix/>
          </a:blip>
          <a:srcRect/>
          <a:stretch/>
        </p:blipFill>
        <p:spPr>
          <a:xfrm>
            <a:off x="20685648" y="10338316"/>
            <a:ext cx="2479148" cy="3079095"/>
          </a:xfrm>
          <a:prstGeom prst="rect">
            <a:avLst/>
          </a:prstGeom>
          <a:noFill/>
          <a:ln>
            <a:noFill/>
          </a:ln>
        </p:spPr>
      </p:pic>
      <p:sp>
        <p:nvSpPr>
          <p:cNvPr id="1034" name="Google Shape;1034;p47"/>
          <p:cNvSpPr txBox="1"/>
          <p:nvPr/>
        </p:nvSpPr>
        <p:spPr>
          <a:xfrm>
            <a:off x="15165890" y="11322786"/>
            <a:ext cx="7704963" cy="280833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FFFFF"/>
              </a:buClr>
              <a:buSzPts val="2400"/>
              <a:buFont typeface="Poppins"/>
              <a:buNone/>
            </a:pPr>
            <a:r>
              <a:rPr lang="en-US" sz="2400" b="0" i="0" u="none" strike="noStrike" cap="none">
                <a:solidFill>
                  <a:srgbClr val="FFFFFF"/>
                </a:solidFill>
                <a:latin typeface="Poppins"/>
                <a:ea typeface="Poppins"/>
                <a:cs typeface="Poppins"/>
                <a:sym typeface="Poppins"/>
              </a:rPr>
              <a:t>Learn more about the </a:t>
            </a:r>
            <a:br>
              <a:rPr lang="en-US" sz="2400" b="0" i="0" u="none" strike="noStrike" cap="none">
                <a:solidFill>
                  <a:srgbClr val="FFFFFF"/>
                </a:solidFill>
                <a:latin typeface="Poppins"/>
                <a:ea typeface="Poppins"/>
                <a:cs typeface="Poppins"/>
                <a:sym typeface="Poppins"/>
              </a:rPr>
            </a:br>
            <a:r>
              <a:rPr lang="en-US" sz="2400" b="0" i="0" u="none" strike="noStrike" cap="none">
                <a:solidFill>
                  <a:srgbClr val="FFFFFF"/>
                </a:solidFill>
                <a:latin typeface="Poppins"/>
                <a:ea typeface="Poppins"/>
                <a:cs typeface="Poppins"/>
                <a:sym typeface="Poppins"/>
              </a:rPr>
              <a:t>Global Program!</a:t>
            </a:r>
            <a:endParaRPr sz="2400" b="0" i="0" u="none" strike="noStrike" cap="none">
              <a:solidFill>
                <a:srgbClr val="FFFFFF"/>
              </a:solidFill>
              <a:latin typeface="Poppins"/>
              <a:ea typeface="Poppins"/>
              <a:cs typeface="Poppins"/>
              <a:sym typeface="Poppins"/>
            </a:endParaRPr>
          </a:p>
        </p:txBody>
      </p:sp>
      <p:pic>
        <p:nvPicPr>
          <p:cNvPr id="1035" name="Google Shape;1035;p47" descr="A yellow arrow pointing to the left&#10;&#10;Description automatically generated"/>
          <p:cNvPicPr preferRelativeResize="0"/>
          <p:nvPr/>
        </p:nvPicPr>
        <p:blipFill rotWithShape="1">
          <a:blip r:embed="rId6">
            <a:alphaModFix/>
          </a:blip>
          <a:srcRect/>
          <a:stretch/>
        </p:blipFill>
        <p:spPr>
          <a:xfrm>
            <a:off x="18570019" y="10663275"/>
            <a:ext cx="2303035" cy="2303035"/>
          </a:xfrm>
          <a:prstGeom prst="rect">
            <a:avLst/>
          </a:prstGeom>
          <a:noFill/>
          <a:ln>
            <a:noFill/>
          </a:ln>
        </p:spPr>
      </p:pic>
      <p:sp>
        <p:nvSpPr>
          <p:cNvPr id="1036" name="Google Shape;1036;p47"/>
          <p:cNvSpPr txBox="1"/>
          <p:nvPr/>
        </p:nvSpPr>
        <p:spPr>
          <a:xfrm>
            <a:off x="1000125" y="7674294"/>
            <a:ext cx="16739939" cy="2062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E1F3B"/>
              </a:buClr>
              <a:buSzPts val="3200"/>
              <a:buFont typeface="Poppins SemiBold"/>
              <a:buNone/>
            </a:pPr>
            <a:r>
              <a:rPr lang="en-US" sz="3200" b="1" i="0" u="none" strike="noStrike" cap="none">
                <a:solidFill>
                  <a:srgbClr val="0E1F3B"/>
                </a:solidFill>
                <a:latin typeface="Poppins SemiBold"/>
                <a:ea typeface="Poppins SemiBold"/>
                <a:cs typeface="Poppins SemiBold"/>
                <a:sym typeface="Poppins SemiBold"/>
              </a:rPr>
              <a:t>ProgramThe mission of the MetroTex GlobalBusiness Council is to provide acollaborative system of information,resources, networking and skills trainingfor all members. These services willenhance legal, diverse cultural andbusiness protocol awareness of theglobal real estate environment.</a:t>
            </a:r>
            <a:endParaRPr/>
          </a:p>
        </p:txBody>
      </p:sp>
      <p:pic>
        <p:nvPicPr>
          <p:cNvPr id="1037" name="Google Shape;1037;p47" descr="A blue and white logo&#10;&#10;Description automatically generated"/>
          <p:cNvPicPr preferRelativeResize="0"/>
          <p:nvPr/>
        </p:nvPicPr>
        <p:blipFill rotWithShape="1">
          <a:blip r:embed="rId7">
            <a:alphaModFix/>
          </a:blip>
          <a:srcRect/>
          <a:stretch/>
        </p:blipFill>
        <p:spPr>
          <a:xfrm>
            <a:off x="15708377" y="3704563"/>
            <a:ext cx="3651857" cy="3651857"/>
          </a:xfrm>
          <a:prstGeom prst="rect">
            <a:avLst/>
          </a:prstGeom>
          <a:noFill/>
          <a:ln>
            <a:noFill/>
          </a:ln>
        </p:spPr>
      </p:pic>
      <p:pic>
        <p:nvPicPr>
          <p:cNvPr id="1038" name="Google Shape;1038;p47" descr="A blue circle with white text and a globe&#10;&#10;Description automatically generated"/>
          <p:cNvPicPr preferRelativeResize="0"/>
          <p:nvPr/>
        </p:nvPicPr>
        <p:blipFill rotWithShape="1">
          <a:blip r:embed="rId8">
            <a:alphaModFix/>
          </a:blip>
          <a:srcRect/>
          <a:stretch/>
        </p:blipFill>
        <p:spPr>
          <a:xfrm>
            <a:off x="11355019" y="3693837"/>
            <a:ext cx="3810871" cy="3810871"/>
          </a:xfrm>
          <a:prstGeom prst="rect">
            <a:avLst/>
          </a:prstGeom>
          <a:noFill/>
          <a:ln>
            <a:noFill/>
          </a:ln>
        </p:spPr>
      </p:pic>
      <p:pic>
        <p:nvPicPr>
          <p:cNvPr id="1039" name="Google Shape;1039;p47" descr="A blue and gold card with white text&#10;&#10;Description automatically generated"/>
          <p:cNvPicPr preferRelativeResize="0"/>
          <p:nvPr/>
        </p:nvPicPr>
        <p:blipFill rotWithShape="1">
          <a:blip r:embed="rId9">
            <a:alphaModFix/>
          </a:blip>
          <a:srcRect t="3331"/>
          <a:stretch/>
        </p:blipFill>
        <p:spPr>
          <a:xfrm>
            <a:off x="0" y="457200"/>
            <a:ext cx="24382411" cy="13258351"/>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43"/>
        <p:cNvGrpSpPr/>
        <p:nvPr/>
      </p:nvGrpSpPr>
      <p:grpSpPr>
        <a:xfrm>
          <a:off x="0" y="0"/>
          <a:ext cx="0" cy="0"/>
          <a:chOff x="0" y="0"/>
          <a:chExt cx="0" cy="0"/>
        </a:xfrm>
      </p:grpSpPr>
      <p:pic>
        <p:nvPicPr>
          <p:cNvPr id="1044" name="Google Shape;1044;p48"/>
          <p:cNvPicPr preferRelativeResize="0">
            <a:picLocks noGrp="1"/>
          </p:cNvPicPr>
          <p:nvPr>
            <p:ph type="pic" idx="2"/>
          </p:nvPr>
        </p:nvPicPr>
        <p:blipFill rotWithShape="1">
          <a:blip r:embed="rId3">
            <a:alphaModFix/>
          </a:blip>
          <a:srcRect l="22828" t="22246" r="32418"/>
          <a:stretch/>
        </p:blipFill>
        <p:spPr>
          <a:xfrm>
            <a:off x="0" y="0"/>
            <a:ext cx="11836395" cy="13716000"/>
          </a:xfrm>
          <a:prstGeom prst="rect">
            <a:avLst/>
          </a:prstGeom>
          <a:noFill/>
          <a:ln>
            <a:noFill/>
          </a:ln>
        </p:spPr>
      </p:pic>
      <p:sp>
        <p:nvSpPr>
          <p:cNvPr id="1045" name="Google Shape;1045;p48"/>
          <p:cNvSpPr txBox="1">
            <a:spLocks noGrp="1"/>
          </p:cNvSpPr>
          <p:nvPr>
            <p:ph type="title"/>
          </p:nvPr>
        </p:nvSpPr>
        <p:spPr>
          <a:xfrm>
            <a:off x="12969547" y="2800350"/>
            <a:ext cx="10319653" cy="3077934"/>
          </a:xfrm>
          <a:prstGeom prst="rect">
            <a:avLst/>
          </a:prstGeom>
          <a:noFill/>
          <a:ln>
            <a:noFill/>
          </a:ln>
        </p:spPr>
        <p:txBody>
          <a:bodyPr spcFirstLastPara="1" wrap="square" lIns="91425" tIns="45700" rIns="91425" bIns="45700" anchor="b" anchorCtr="1">
            <a:normAutofit/>
          </a:bodyPr>
          <a:lstStyle/>
          <a:p>
            <a:pPr marL="0" lvl="0" indent="0" algn="ctr" rtl="0">
              <a:lnSpc>
                <a:spcPct val="90000"/>
              </a:lnSpc>
              <a:spcBef>
                <a:spcPts val="0"/>
              </a:spcBef>
              <a:spcAft>
                <a:spcPts val="0"/>
              </a:spcAft>
              <a:buClr>
                <a:srgbClr val="CAAE60"/>
              </a:buClr>
              <a:buSzPts val="11900"/>
              <a:buFont typeface="Poppins"/>
              <a:buNone/>
            </a:pPr>
            <a:r>
              <a:rPr lang="en-US"/>
              <a:t>Questions?</a:t>
            </a:r>
            <a:endParaRPr/>
          </a:p>
        </p:txBody>
      </p:sp>
      <p:sp>
        <p:nvSpPr>
          <p:cNvPr id="1046" name="Google Shape;1046;p48"/>
          <p:cNvSpPr/>
          <p:nvPr/>
        </p:nvSpPr>
        <p:spPr>
          <a:xfrm>
            <a:off x="0" y="0"/>
            <a:ext cx="11836395" cy="13716000"/>
          </a:xfrm>
          <a:prstGeom prst="rect">
            <a:avLst/>
          </a:prstGeom>
          <a:gradFill>
            <a:gsLst>
              <a:gs pos="0">
                <a:srgbClr val="08203C"/>
              </a:gs>
              <a:gs pos="100000">
                <a:srgbClr val="08203C">
                  <a:alpha val="0"/>
                </a:srgbClr>
              </a:gs>
            </a:gsLst>
            <a:lin ang="16200000" scaled="0"/>
          </a:gra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sp>
        <p:nvSpPr>
          <p:cNvPr id="1051" name="Google Shape;1051;p49"/>
          <p:cNvSpPr txBox="1">
            <a:spLocks noGrp="1"/>
          </p:cNvSpPr>
          <p:nvPr>
            <p:ph type="body" idx="4294967295"/>
          </p:nvPr>
        </p:nvSpPr>
        <p:spPr>
          <a:xfrm>
            <a:off x="13958672" y="4333351"/>
            <a:ext cx="9181243" cy="3108087"/>
          </a:xfrm>
          <a:prstGeom prst="rect">
            <a:avLst/>
          </a:prstGeom>
          <a:noFill/>
          <a:ln>
            <a:noFill/>
          </a:ln>
        </p:spPr>
        <p:txBody>
          <a:bodyPr spcFirstLastPara="1" wrap="square" lIns="91425" tIns="45700" rIns="91425" bIns="45700" anchor="t" anchorCtr="0">
            <a:noAutofit/>
          </a:bodyPr>
          <a:lstStyle/>
          <a:p>
            <a:pPr marL="0" indent="0">
              <a:lnSpc>
                <a:spcPct val="250000"/>
              </a:lnSpc>
              <a:spcBef>
                <a:spcPts val="0"/>
              </a:spcBef>
              <a:buClr>
                <a:srgbClr val="FFFFFF"/>
              </a:buClr>
              <a:buSzPts val="3200"/>
              <a:buNone/>
            </a:pPr>
            <a:r>
              <a:rPr lang="en-US" sz="3200" b="1">
                <a:solidFill>
                  <a:srgbClr val="FFFFFF"/>
                </a:solidFill>
              </a:rPr>
              <a:t>       Two newsletters each week:</a:t>
            </a:r>
            <a:endParaRPr lang="en-US"/>
          </a:p>
          <a:p>
            <a:pPr marL="1370965" lvl="1" indent="-457200" algn="l" rtl="0">
              <a:spcBef>
                <a:spcPts val="1000"/>
              </a:spcBef>
              <a:spcAft>
                <a:spcPts val="0"/>
              </a:spcAft>
              <a:buClr>
                <a:srgbClr val="FFFFFF"/>
              </a:buClr>
              <a:buSzPts val="3200"/>
              <a:buChar char="•"/>
            </a:pPr>
            <a:r>
              <a:rPr lang="en-US" sz="3200">
                <a:solidFill>
                  <a:srgbClr val="FFFFFF"/>
                </a:solidFill>
              </a:rPr>
              <a:t>Wednesday: Industry focused</a:t>
            </a:r>
            <a:endParaRPr/>
          </a:p>
          <a:p>
            <a:pPr marL="1370965" lvl="1" indent="-457200" algn="l" rtl="0">
              <a:spcBef>
                <a:spcPts val="1000"/>
              </a:spcBef>
              <a:spcAft>
                <a:spcPts val="0"/>
              </a:spcAft>
              <a:buClr>
                <a:srgbClr val="FFFFFF"/>
              </a:buClr>
              <a:buSzPts val="3200"/>
              <a:buChar char="•"/>
            </a:pPr>
            <a:r>
              <a:rPr lang="en-US" sz="3200">
                <a:solidFill>
                  <a:srgbClr val="FFFFFF"/>
                </a:solidFill>
              </a:rPr>
              <a:t>Friday: </a:t>
            </a:r>
            <a:r>
              <a:rPr lang="en-US" sz="3200" err="1">
                <a:solidFill>
                  <a:srgbClr val="FFFFFF"/>
                </a:solidFill>
              </a:rPr>
              <a:t>MetroTex</a:t>
            </a:r>
            <a:r>
              <a:rPr lang="en-US" sz="3200">
                <a:solidFill>
                  <a:srgbClr val="FFFFFF"/>
                </a:solidFill>
              </a:rPr>
              <a:t> focused</a:t>
            </a:r>
            <a:endParaRPr lang="en-US"/>
          </a:p>
        </p:txBody>
      </p:sp>
      <p:pic>
        <p:nvPicPr>
          <p:cNvPr id="1052" name="Google Shape;1052;p49"/>
          <p:cNvPicPr preferRelativeResize="0"/>
          <p:nvPr/>
        </p:nvPicPr>
        <p:blipFill rotWithShape="1">
          <a:blip r:embed="rId3">
            <a:alphaModFix/>
          </a:blip>
          <a:srcRect b="14982"/>
          <a:stretch/>
        </p:blipFill>
        <p:spPr>
          <a:xfrm>
            <a:off x="0" y="9915525"/>
            <a:ext cx="7772400" cy="3800475"/>
          </a:xfrm>
          <a:prstGeom prst="rect">
            <a:avLst/>
          </a:prstGeom>
          <a:noFill/>
          <a:ln>
            <a:noFill/>
          </a:ln>
        </p:spPr>
      </p:pic>
      <p:pic>
        <p:nvPicPr>
          <p:cNvPr id="1053" name="Google Shape;1053;p49"/>
          <p:cNvPicPr preferRelativeResize="0"/>
          <p:nvPr/>
        </p:nvPicPr>
        <p:blipFill rotWithShape="1">
          <a:blip r:embed="rId4">
            <a:alphaModFix/>
          </a:blip>
          <a:srcRect/>
          <a:stretch/>
        </p:blipFill>
        <p:spPr>
          <a:xfrm>
            <a:off x="685800" y="12458700"/>
            <a:ext cx="2724143" cy="384176"/>
          </a:xfrm>
          <a:prstGeom prst="rect">
            <a:avLst/>
          </a:prstGeom>
          <a:noFill/>
          <a:ln>
            <a:noFill/>
          </a:ln>
        </p:spPr>
      </p:pic>
      <p:sp>
        <p:nvSpPr>
          <p:cNvPr id="1054" name="Google Shape;1054;p49"/>
          <p:cNvSpPr txBox="1">
            <a:spLocks noGrp="1"/>
          </p:cNvSpPr>
          <p:nvPr>
            <p:ph type="title"/>
          </p:nvPr>
        </p:nvSpPr>
        <p:spPr>
          <a:xfrm>
            <a:off x="1280379" y="1606463"/>
            <a:ext cx="10355131" cy="265112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CAAE60"/>
              </a:buClr>
              <a:buSzPts val="8800"/>
              <a:buFont typeface="Poppins"/>
              <a:buNone/>
            </a:pPr>
            <a:r>
              <a:rPr lang="en-US"/>
              <a:t>MetroTex e.News</a:t>
            </a:r>
            <a:endParaRPr/>
          </a:p>
        </p:txBody>
      </p:sp>
      <p:pic>
        <p:nvPicPr>
          <p:cNvPr id="1055" name="Google Shape;1055;p49" descr="A diagram of a company&#10;&#10;Description automatically generated"/>
          <p:cNvPicPr preferRelativeResize="0"/>
          <p:nvPr/>
        </p:nvPicPr>
        <p:blipFill rotWithShape="1">
          <a:blip r:embed="rId5">
            <a:alphaModFix/>
          </a:blip>
          <a:srcRect/>
          <a:stretch/>
        </p:blipFill>
        <p:spPr>
          <a:xfrm>
            <a:off x="950911" y="3800475"/>
            <a:ext cx="13434500" cy="7607868"/>
          </a:xfrm>
          <a:prstGeom prst="rect">
            <a:avLst/>
          </a:prstGeom>
          <a:noFill/>
          <a:ln>
            <a:noFill/>
          </a:ln>
        </p:spPr>
      </p:pic>
      <p:sp>
        <p:nvSpPr>
          <p:cNvPr id="1056" name="Google Shape;1056;p49"/>
          <p:cNvSpPr/>
          <p:nvPr/>
        </p:nvSpPr>
        <p:spPr>
          <a:xfrm>
            <a:off x="0" y="10248896"/>
            <a:ext cx="6457949" cy="3486149"/>
          </a:xfrm>
          <a:custGeom>
            <a:avLst/>
            <a:gdLst/>
            <a:ahLst/>
            <a:cxnLst/>
            <a:rect l="l" t="t" r="r" b="b"/>
            <a:pathLst>
              <a:path w="6457950" h="3486150" extrusionOk="0">
                <a:moveTo>
                  <a:pt x="0" y="0"/>
                </a:moveTo>
                <a:lnTo>
                  <a:pt x="0" y="3486150"/>
                </a:lnTo>
                <a:lnTo>
                  <a:pt x="6457950" y="3486150"/>
                </a:lnTo>
                <a:lnTo>
                  <a:pt x="0" y="0"/>
                </a:lnTo>
                <a:close/>
              </a:path>
            </a:pathLst>
          </a:custGeom>
          <a:solidFill>
            <a:srgbClr val="0E4D6E"/>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grpSp>
        <p:nvGrpSpPr>
          <p:cNvPr id="1061" name="Google Shape;1061;p50"/>
          <p:cNvGrpSpPr/>
          <p:nvPr/>
        </p:nvGrpSpPr>
        <p:grpSpPr>
          <a:xfrm>
            <a:off x="6542" y="6542"/>
            <a:ext cx="24369328" cy="13709661"/>
            <a:chOff x="0" y="0"/>
            <a:chExt cx="20104100" cy="11309836"/>
          </a:xfrm>
        </p:grpSpPr>
        <p:sp>
          <p:nvSpPr>
            <p:cNvPr id="1062" name="Google Shape;1062;p50"/>
            <p:cNvSpPr/>
            <p:nvPr/>
          </p:nvSpPr>
          <p:spPr>
            <a:xfrm>
              <a:off x="0" y="400536"/>
              <a:ext cx="20104100" cy="10909300"/>
            </a:xfrm>
            <a:custGeom>
              <a:avLst/>
              <a:gdLst/>
              <a:ahLst/>
              <a:cxnLst/>
              <a:rect l="l" t="t" r="r" b="b"/>
              <a:pathLst>
                <a:path w="20104100" h="10909300" extrusionOk="0">
                  <a:moveTo>
                    <a:pt x="0" y="10908726"/>
                  </a:moveTo>
                  <a:lnTo>
                    <a:pt x="20104048" y="10908726"/>
                  </a:lnTo>
                  <a:lnTo>
                    <a:pt x="20104048" y="0"/>
                  </a:lnTo>
                  <a:lnTo>
                    <a:pt x="0" y="0"/>
                  </a:lnTo>
                  <a:lnTo>
                    <a:pt x="0" y="10908726"/>
                  </a:lnTo>
                  <a:close/>
                </a:path>
              </a:pathLst>
            </a:custGeom>
            <a:solidFill>
              <a:srgbClr val="071F3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63" name="Google Shape;1063;p50"/>
            <p:cNvSpPr/>
            <p:nvPr/>
          </p:nvSpPr>
          <p:spPr>
            <a:xfrm>
              <a:off x="0" y="0"/>
              <a:ext cx="20104100" cy="400685"/>
            </a:xfrm>
            <a:custGeom>
              <a:avLst/>
              <a:gdLst/>
              <a:ahLst/>
              <a:cxnLst/>
              <a:rect l="l" t="t" r="r" b="b"/>
              <a:pathLst>
                <a:path w="20104100" h="400685" extrusionOk="0">
                  <a:moveTo>
                    <a:pt x="20104048" y="0"/>
                  </a:moveTo>
                  <a:lnTo>
                    <a:pt x="0" y="0"/>
                  </a:lnTo>
                  <a:lnTo>
                    <a:pt x="0" y="400536"/>
                  </a:lnTo>
                  <a:lnTo>
                    <a:pt x="20104048" y="400536"/>
                  </a:lnTo>
                  <a:lnTo>
                    <a:pt x="20104048" y="0"/>
                  </a:lnTo>
                  <a:close/>
                </a:path>
              </a:pathLst>
            </a:custGeom>
            <a:solidFill>
              <a:srgbClr val="C9AD5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64" name="Google Shape;1064;p50"/>
            <p:cNvSpPr/>
            <p:nvPr/>
          </p:nvSpPr>
          <p:spPr>
            <a:xfrm>
              <a:off x="0" y="0"/>
              <a:ext cx="20104100" cy="400685"/>
            </a:xfrm>
            <a:custGeom>
              <a:avLst/>
              <a:gdLst/>
              <a:ahLst/>
              <a:cxnLst/>
              <a:rect l="l" t="t" r="r" b="b"/>
              <a:pathLst>
                <a:path w="20104100" h="400685" extrusionOk="0">
                  <a:moveTo>
                    <a:pt x="0" y="0"/>
                  </a:moveTo>
                  <a:lnTo>
                    <a:pt x="20104048" y="0"/>
                  </a:lnTo>
                  <a:lnTo>
                    <a:pt x="20104048" y="400536"/>
                  </a:lnTo>
                  <a:lnTo>
                    <a:pt x="0" y="400536"/>
                  </a:lnTo>
                  <a:lnTo>
                    <a:pt x="0" y="0"/>
                  </a:lnTo>
                  <a:close/>
                </a:path>
              </a:pathLst>
            </a:custGeom>
            <a:noFill/>
            <a:ln w="10450" cap="flat" cmpd="sng">
              <a:solidFill>
                <a:srgbClr val="C9AD5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65" name="Google Shape;1065;p50"/>
            <p:cNvSpPr/>
            <p:nvPr/>
          </p:nvSpPr>
          <p:spPr>
            <a:xfrm>
              <a:off x="0" y="8450532"/>
              <a:ext cx="5295900" cy="2858770"/>
            </a:xfrm>
            <a:custGeom>
              <a:avLst/>
              <a:gdLst/>
              <a:ahLst/>
              <a:cxnLst/>
              <a:rect l="l" t="t" r="r" b="b"/>
              <a:pathLst>
                <a:path w="5295900" h="2858770" extrusionOk="0">
                  <a:moveTo>
                    <a:pt x="0" y="0"/>
                  </a:moveTo>
                  <a:lnTo>
                    <a:pt x="0" y="2858730"/>
                  </a:lnTo>
                  <a:lnTo>
                    <a:pt x="5295677" y="2858730"/>
                  </a:lnTo>
                  <a:lnTo>
                    <a:pt x="0" y="0"/>
                  </a:lnTo>
                  <a:close/>
                </a:path>
              </a:pathLst>
            </a:custGeom>
            <a:solidFill>
              <a:srgbClr val="0E4D6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66" name="Google Shape;1066;p50"/>
            <p:cNvSpPr/>
            <p:nvPr/>
          </p:nvSpPr>
          <p:spPr>
            <a:xfrm>
              <a:off x="5676" y="10873297"/>
              <a:ext cx="55244" cy="389890"/>
            </a:xfrm>
            <a:custGeom>
              <a:avLst/>
              <a:gdLst/>
              <a:ahLst/>
              <a:cxnLst/>
              <a:rect l="l" t="t" r="r" b="b"/>
              <a:pathLst>
                <a:path w="55244" h="389890" extrusionOk="0">
                  <a:moveTo>
                    <a:pt x="54724" y="344131"/>
                  </a:moveTo>
                  <a:lnTo>
                    <a:pt x="32385" y="305066"/>
                  </a:lnTo>
                  <a:lnTo>
                    <a:pt x="11023" y="299021"/>
                  </a:lnTo>
                  <a:lnTo>
                    <a:pt x="0" y="300050"/>
                  </a:lnTo>
                  <a:lnTo>
                    <a:pt x="0" y="388251"/>
                  </a:lnTo>
                  <a:lnTo>
                    <a:pt x="11023" y="389318"/>
                  </a:lnTo>
                  <a:lnTo>
                    <a:pt x="51435" y="361162"/>
                  </a:lnTo>
                  <a:lnTo>
                    <a:pt x="54724" y="344131"/>
                  </a:lnTo>
                  <a:close/>
                </a:path>
                <a:path w="55244" h="389890" extrusionOk="0">
                  <a:moveTo>
                    <a:pt x="54724" y="45110"/>
                  </a:moveTo>
                  <a:lnTo>
                    <a:pt x="32385" y="6045"/>
                  </a:lnTo>
                  <a:lnTo>
                    <a:pt x="11023" y="0"/>
                  </a:lnTo>
                  <a:lnTo>
                    <a:pt x="0" y="1028"/>
                  </a:lnTo>
                  <a:lnTo>
                    <a:pt x="0" y="89230"/>
                  </a:lnTo>
                  <a:lnTo>
                    <a:pt x="11023" y="90297"/>
                  </a:lnTo>
                  <a:lnTo>
                    <a:pt x="51435" y="62141"/>
                  </a:lnTo>
                  <a:lnTo>
                    <a:pt x="54724" y="4511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067" name="Google Shape;1067;p50"/>
            <p:cNvPicPr preferRelativeResize="0"/>
            <p:nvPr/>
          </p:nvPicPr>
          <p:blipFill rotWithShape="1">
            <a:blip r:embed="rId3">
              <a:alphaModFix/>
            </a:blip>
            <a:srcRect/>
            <a:stretch/>
          </p:blipFill>
          <p:spPr>
            <a:xfrm>
              <a:off x="120471" y="11023932"/>
              <a:ext cx="87400" cy="87998"/>
            </a:xfrm>
            <a:prstGeom prst="rect">
              <a:avLst/>
            </a:prstGeom>
            <a:noFill/>
            <a:ln>
              <a:noFill/>
            </a:ln>
          </p:spPr>
        </p:pic>
        <p:pic>
          <p:nvPicPr>
            <p:cNvPr id="1068" name="Google Shape;1068;p50"/>
            <p:cNvPicPr preferRelativeResize="0"/>
            <p:nvPr/>
          </p:nvPicPr>
          <p:blipFill rotWithShape="1">
            <a:blip r:embed="rId4">
              <a:alphaModFix/>
            </a:blip>
            <a:srcRect/>
            <a:stretch/>
          </p:blipFill>
          <p:spPr>
            <a:xfrm>
              <a:off x="270267" y="11174632"/>
              <a:ext cx="85070" cy="85616"/>
            </a:xfrm>
            <a:prstGeom prst="rect">
              <a:avLst/>
            </a:prstGeom>
            <a:noFill/>
            <a:ln>
              <a:noFill/>
            </a:ln>
          </p:spPr>
        </p:pic>
        <p:sp>
          <p:nvSpPr>
            <p:cNvPr id="1069" name="Google Shape;1069;p50"/>
            <p:cNvSpPr/>
            <p:nvPr/>
          </p:nvSpPr>
          <p:spPr>
            <a:xfrm>
              <a:off x="5680" y="10574207"/>
              <a:ext cx="55244" cy="90170"/>
            </a:xfrm>
            <a:custGeom>
              <a:avLst/>
              <a:gdLst/>
              <a:ahLst/>
              <a:cxnLst/>
              <a:rect l="l" t="t" r="r" b="b"/>
              <a:pathLst>
                <a:path w="55244" h="90170" extrusionOk="0">
                  <a:moveTo>
                    <a:pt x="11030" y="90128"/>
                  </a:moveTo>
                  <a:lnTo>
                    <a:pt x="0" y="89065"/>
                  </a:lnTo>
                  <a:lnTo>
                    <a:pt x="0" y="1038"/>
                  </a:lnTo>
                  <a:lnTo>
                    <a:pt x="11030" y="0"/>
                  </a:lnTo>
                  <a:lnTo>
                    <a:pt x="22013" y="1662"/>
                  </a:lnTo>
                  <a:lnTo>
                    <a:pt x="32388" y="6047"/>
                  </a:lnTo>
                  <a:lnTo>
                    <a:pt x="41597" y="13119"/>
                  </a:lnTo>
                  <a:lnTo>
                    <a:pt x="51442" y="28050"/>
                  </a:lnTo>
                  <a:lnTo>
                    <a:pt x="54724" y="45023"/>
                  </a:lnTo>
                  <a:lnTo>
                    <a:pt x="51442" y="61996"/>
                  </a:lnTo>
                  <a:lnTo>
                    <a:pt x="41597" y="76927"/>
                  </a:lnTo>
                  <a:lnTo>
                    <a:pt x="32388" y="84064"/>
                  </a:lnTo>
                  <a:lnTo>
                    <a:pt x="22013" y="88462"/>
                  </a:lnTo>
                  <a:lnTo>
                    <a:pt x="11030" y="90128"/>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070" name="Google Shape;1070;p50"/>
            <p:cNvPicPr preferRelativeResize="0"/>
            <p:nvPr/>
          </p:nvPicPr>
          <p:blipFill rotWithShape="1">
            <a:blip r:embed="rId3">
              <a:alphaModFix/>
            </a:blip>
            <a:srcRect/>
            <a:stretch/>
          </p:blipFill>
          <p:spPr>
            <a:xfrm>
              <a:off x="120471" y="10724854"/>
              <a:ext cx="87400" cy="87998"/>
            </a:xfrm>
            <a:prstGeom prst="rect">
              <a:avLst/>
            </a:prstGeom>
            <a:noFill/>
            <a:ln>
              <a:noFill/>
            </a:ln>
          </p:spPr>
        </p:pic>
        <p:pic>
          <p:nvPicPr>
            <p:cNvPr id="1071" name="Google Shape;1071;p50"/>
            <p:cNvPicPr preferRelativeResize="0"/>
            <p:nvPr/>
          </p:nvPicPr>
          <p:blipFill rotWithShape="1">
            <a:blip r:embed="rId4">
              <a:alphaModFix/>
            </a:blip>
            <a:srcRect/>
            <a:stretch/>
          </p:blipFill>
          <p:spPr>
            <a:xfrm>
              <a:off x="270267" y="10875555"/>
              <a:ext cx="85070" cy="85616"/>
            </a:xfrm>
            <a:prstGeom prst="rect">
              <a:avLst/>
            </a:prstGeom>
            <a:noFill/>
            <a:ln>
              <a:noFill/>
            </a:ln>
          </p:spPr>
        </p:pic>
        <p:pic>
          <p:nvPicPr>
            <p:cNvPr id="1072" name="Google Shape;1072;p50"/>
            <p:cNvPicPr preferRelativeResize="0"/>
            <p:nvPr/>
          </p:nvPicPr>
          <p:blipFill rotWithShape="1">
            <a:blip r:embed="rId5">
              <a:alphaModFix/>
            </a:blip>
            <a:srcRect/>
            <a:stretch/>
          </p:blipFill>
          <p:spPr>
            <a:xfrm>
              <a:off x="419495" y="11025688"/>
              <a:ext cx="83876" cy="84482"/>
            </a:xfrm>
            <a:prstGeom prst="rect">
              <a:avLst/>
            </a:prstGeom>
            <a:noFill/>
            <a:ln>
              <a:noFill/>
            </a:ln>
          </p:spPr>
        </p:pic>
        <p:pic>
          <p:nvPicPr>
            <p:cNvPr id="1073" name="Google Shape;1073;p50"/>
            <p:cNvPicPr preferRelativeResize="0"/>
            <p:nvPr/>
          </p:nvPicPr>
          <p:blipFill rotWithShape="1">
            <a:blip r:embed="rId6">
              <a:alphaModFix/>
            </a:blip>
            <a:srcRect/>
            <a:stretch/>
          </p:blipFill>
          <p:spPr>
            <a:xfrm>
              <a:off x="569291" y="11176388"/>
              <a:ext cx="81546" cy="82156"/>
            </a:xfrm>
            <a:prstGeom prst="rect">
              <a:avLst/>
            </a:prstGeom>
            <a:noFill/>
            <a:ln>
              <a:noFill/>
            </a:ln>
          </p:spPr>
        </p:pic>
        <p:sp>
          <p:nvSpPr>
            <p:cNvPr id="1074" name="Google Shape;1074;p50"/>
            <p:cNvSpPr/>
            <p:nvPr/>
          </p:nvSpPr>
          <p:spPr>
            <a:xfrm>
              <a:off x="5680" y="10275071"/>
              <a:ext cx="55244" cy="90805"/>
            </a:xfrm>
            <a:custGeom>
              <a:avLst/>
              <a:gdLst/>
              <a:ahLst/>
              <a:cxnLst/>
              <a:rect l="l" t="t" r="r" b="b"/>
              <a:pathLst>
                <a:path w="55244" h="90804" extrusionOk="0">
                  <a:moveTo>
                    <a:pt x="11030" y="90298"/>
                  </a:moveTo>
                  <a:lnTo>
                    <a:pt x="0" y="89235"/>
                  </a:lnTo>
                  <a:lnTo>
                    <a:pt x="0" y="1038"/>
                  </a:lnTo>
                  <a:lnTo>
                    <a:pt x="11030" y="0"/>
                  </a:lnTo>
                  <a:lnTo>
                    <a:pt x="22013" y="1662"/>
                  </a:lnTo>
                  <a:lnTo>
                    <a:pt x="32388" y="6047"/>
                  </a:lnTo>
                  <a:lnTo>
                    <a:pt x="41597" y="13176"/>
                  </a:lnTo>
                  <a:lnTo>
                    <a:pt x="51442" y="28101"/>
                  </a:lnTo>
                  <a:lnTo>
                    <a:pt x="54724" y="45115"/>
                  </a:lnTo>
                  <a:lnTo>
                    <a:pt x="51442" y="62141"/>
                  </a:lnTo>
                  <a:lnTo>
                    <a:pt x="41597" y="77098"/>
                  </a:lnTo>
                  <a:lnTo>
                    <a:pt x="32388" y="84234"/>
                  </a:lnTo>
                  <a:lnTo>
                    <a:pt x="22013" y="88633"/>
                  </a:lnTo>
                  <a:lnTo>
                    <a:pt x="11030" y="90298"/>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075" name="Google Shape;1075;p50"/>
            <p:cNvPicPr preferRelativeResize="0"/>
            <p:nvPr/>
          </p:nvPicPr>
          <p:blipFill rotWithShape="1">
            <a:blip r:embed="rId3">
              <a:alphaModFix/>
            </a:blip>
            <a:srcRect/>
            <a:stretch/>
          </p:blipFill>
          <p:spPr>
            <a:xfrm>
              <a:off x="120471" y="10425775"/>
              <a:ext cx="87400" cy="87998"/>
            </a:xfrm>
            <a:prstGeom prst="rect">
              <a:avLst/>
            </a:prstGeom>
            <a:noFill/>
            <a:ln>
              <a:noFill/>
            </a:ln>
          </p:spPr>
        </p:pic>
        <p:pic>
          <p:nvPicPr>
            <p:cNvPr id="1076" name="Google Shape;1076;p50"/>
            <p:cNvPicPr preferRelativeResize="0"/>
            <p:nvPr/>
          </p:nvPicPr>
          <p:blipFill rotWithShape="1">
            <a:blip r:embed="rId4">
              <a:alphaModFix/>
            </a:blip>
            <a:srcRect/>
            <a:stretch/>
          </p:blipFill>
          <p:spPr>
            <a:xfrm>
              <a:off x="270267" y="10576475"/>
              <a:ext cx="85070" cy="85616"/>
            </a:xfrm>
            <a:prstGeom prst="rect">
              <a:avLst/>
            </a:prstGeom>
            <a:noFill/>
            <a:ln>
              <a:noFill/>
            </a:ln>
          </p:spPr>
        </p:pic>
        <p:pic>
          <p:nvPicPr>
            <p:cNvPr id="1077" name="Google Shape;1077;p50"/>
            <p:cNvPicPr preferRelativeResize="0"/>
            <p:nvPr/>
          </p:nvPicPr>
          <p:blipFill rotWithShape="1">
            <a:blip r:embed="rId7">
              <a:alphaModFix/>
            </a:blip>
            <a:srcRect/>
            <a:stretch/>
          </p:blipFill>
          <p:spPr>
            <a:xfrm>
              <a:off x="419495" y="10726609"/>
              <a:ext cx="83876" cy="84482"/>
            </a:xfrm>
            <a:prstGeom prst="rect">
              <a:avLst/>
            </a:prstGeom>
            <a:noFill/>
            <a:ln>
              <a:noFill/>
            </a:ln>
          </p:spPr>
        </p:pic>
        <p:pic>
          <p:nvPicPr>
            <p:cNvPr id="1078" name="Google Shape;1078;p50"/>
            <p:cNvPicPr preferRelativeResize="0"/>
            <p:nvPr/>
          </p:nvPicPr>
          <p:blipFill rotWithShape="1">
            <a:blip r:embed="rId8">
              <a:alphaModFix/>
            </a:blip>
            <a:srcRect/>
            <a:stretch/>
          </p:blipFill>
          <p:spPr>
            <a:xfrm>
              <a:off x="569291" y="10877310"/>
              <a:ext cx="81546" cy="82156"/>
            </a:xfrm>
            <a:prstGeom prst="rect">
              <a:avLst/>
            </a:prstGeom>
            <a:noFill/>
            <a:ln>
              <a:noFill/>
            </a:ln>
          </p:spPr>
        </p:pic>
        <p:pic>
          <p:nvPicPr>
            <p:cNvPr id="1079" name="Google Shape;1079;p50"/>
            <p:cNvPicPr preferRelativeResize="0"/>
            <p:nvPr/>
          </p:nvPicPr>
          <p:blipFill rotWithShape="1">
            <a:blip r:embed="rId9">
              <a:alphaModFix/>
            </a:blip>
            <a:srcRect/>
            <a:stretch/>
          </p:blipFill>
          <p:spPr>
            <a:xfrm>
              <a:off x="719144" y="11028010"/>
              <a:ext cx="79216" cy="79774"/>
            </a:xfrm>
            <a:prstGeom prst="rect">
              <a:avLst/>
            </a:prstGeom>
            <a:noFill/>
            <a:ln>
              <a:noFill/>
            </a:ln>
          </p:spPr>
        </p:pic>
        <p:pic>
          <p:nvPicPr>
            <p:cNvPr id="1080" name="Google Shape;1080;p50"/>
            <p:cNvPicPr preferRelativeResize="0"/>
            <p:nvPr/>
          </p:nvPicPr>
          <p:blipFill rotWithShape="1">
            <a:blip r:embed="rId10">
              <a:alphaModFix/>
            </a:blip>
            <a:srcRect/>
            <a:stretch/>
          </p:blipFill>
          <p:spPr>
            <a:xfrm>
              <a:off x="868315" y="11178143"/>
              <a:ext cx="78080" cy="78640"/>
            </a:xfrm>
            <a:prstGeom prst="rect">
              <a:avLst/>
            </a:prstGeom>
            <a:noFill/>
            <a:ln>
              <a:noFill/>
            </a:ln>
          </p:spPr>
        </p:pic>
        <p:sp>
          <p:nvSpPr>
            <p:cNvPr id="1081" name="Google Shape;1081;p50"/>
            <p:cNvSpPr/>
            <p:nvPr/>
          </p:nvSpPr>
          <p:spPr>
            <a:xfrm>
              <a:off x="5680" y="9975992"/>
              <a:ext cx="55244" cy="90805"/>
            </a:xfrm>
            <a:custGeom>
              <a:avLst/>
              <a:gdLst/>
              <a:ahLst/>
              <a:cxnLst/>
              <a:rect l="l" t="t" r="r" b="b"/>
              <a:pathLst>
                <a:path w="55244" h="90804" extrusionOk="0">
                  <a:moveTo>
                    <a:pt x="11030" y="90298"/>
                  </a:moveTo>
                  <a:lnTo>
                    <a:pt x="0" y="89235"/>
                  </a:lnTo>
                  <a:lnTo>
                    <a:pt x="0" y="1038"/>
                  </a:lnTo>
                  <a:lnTo>
                    <a:pt x="11030" y="0"/>
                  </a:lnTo>
                  <a:lnTo>
                    <a:pt x="22013" y="1662"/>
                  </a:lnTo>
                  <a:lnTo>
                    <a:pt x="32388" y="6047"/>
                  </a:lnTo>
                  <a:lnTo>
                    <a:pt x="41597" y="13176"/>
                  </a:lnTo>
                  <a:lnTo>
                    <a:pt x="51442" y="28101"/>
                  </a:lnTo>
                  <a:lnTo>
                    <a:pt x="54724" y="45115"/>
                  </a:lnTo>
                  <a:lnTo>
                    <a:pt x="51442" y="62141"/>
                  </a:lnTo>
                  <a:lnTo>
                    <a:pt x="41597" y="77098"/>
                  </a:lnTo>
                  <a:lnTo>
                    <a:pt x="32388" y="84234"/>
                  </a:lnTo>
                  <a:lnTo>
                    <a:pt x="22013" y="88633"/>
                  </a:lnTo>
                  <a:lnTo>
                    <a:pt x="11030" y="90298"/>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082" name="Google Shape;1082;p50"/>
            <p:cNvPicPr preferRelativeResize="0"/>
            <p:nvPr/>
          </p:nvPicPr>
          <p:blipFill rotWithShape="1">
            <a:blip r:embed="rId11">
              <a:alphaModFix/>
            </a:blip>
            <a:srcRect/>
            <a:stretch/>
          </p:blipFill>
          <p:spPr>
            <a:xfrm>
              <a:off x="120471" y="10126696"/>
              <a:ext cx="87400" cy="87998"/>
            </a:xfrm>
            <a:prstGeom prst="rect">
              <a:avLst/>
            </a:prstGeom>
            <a:noFill/>
            <a:ln>
              <a:noFill/>
            </a:ln>
          </p:spPr>
        </p:pic>
        <p:pic>
          <p:nvPicPr>
            <p:cNvPr id="1083" name="Google Shape;1083;p50"/>
            <p:cNvPicPr preferRelativeResize="0"/>
            <p:nvPr/>
          </p:nvPicPr>
          <p:blipFill rotWithShape="1">
            <a:blip r:embed="rId4">
              <a:alphaModFix/>
            </a:blip>
            <a:srcRect/>
            <a:stretch/>
          </p:blipFill>
          <p:spPr>
            <a:xfrm>
              <a:off x="270267" y="10277396"/>
              <a:ext cx="85070" cy="85616"/>
            </a:xfrm>
            <a:prstGeom prst="rect">
              <a:avLst/>
            </a:prstGeom>
            <a:noFill/>
            <a:ln>
              <a:noFill/>
            </a:ln>
          </p:spPr>
        </p:pic>
        <p:pic>
          <p:nvPicPr>
            <p:cNvPr id="1084" name="Google Shape;1084;p50"/>
            <p:cNvPicPr preferRelativeResize="0"/>
            <p:nvPr/>
          </p:nvPicPr>
          <p:blipFill rotWithShape="1">
            <a:blip r:embed="rId5">
              <a:alphaModFix/>
            </a:blip>
            <a:srcRect/>
            <a:stretch/>
          </p:blipFill>
          <p:spPr>
            <a:xfrm>
              <a:off x="419495" y="10427529"/>
              <a:ext cx="83876" cy="84482"/>
            </a:xfrm>
            <a:prstGeom prst="rect">
              <a:avLst/>
            </a:prstGeom>
            <a:noFill/>
            <a:ln>
              <a:noFill/>
            </a:ln>
          </p:spPr>
        </p:pic>
        <p:pic>
          <p:nvPicPr>
            <p:cNvPr id="1085" name="Google Shape;1085;p50"/>
            <p:cNvPicPr preferRelativeResize="0"/>
            <p:nvPr/>
          </p:nvPicPr>
          <p:blipFill rotWithShape="1">
            <a:blip r:embed="rId9">
              <a:alphaModFix/>
            </a:blip>
            <a:srcRect/>
            <a:stretch/>
          </p:blipFill>
          <p:spPr>
            <a:xfrm>
              <a:off x="719144" y="10728930"/>
              <a:ext cx="79216" cy="79774"/>
            </a:xfrm>
            <a:prstGeom prst="rect">
              <a:avLst/>
            </a:prstGeom>
            <a:noFill/>
            <a:ln>
              <a:noFill/>
            </a:ln>
          </p:spPr>
        </p:pic>
        <p:pic>
          <p:nvPicPr>
            <p:cNvPr id="1086" name="Google Shape;1086;p50"/>
            <p:cNvPicPr preferRelativeResize="0"/>
            <p:nvPr/>
          </p:nvPicPr>
          <p:blipFill rotWithShape="1">
            <a:blip r:embed="rId12">
              <a:alphaModFix/>
            </a:blip>
            <a:srcRect/>
            <a:stretch/>
          </p:blipFill>
          <p:spPr>
            <a:xfrm>
              <a:off x="868315" y="10879064"/>
              <a:ext cx="78080" cy="78640"/>
            </a:xfrm>
            <a:prstGeom prst="rect">
              <a:avLst/>
            </a:prstGeom>
            <a:noFill/>
            <a:ln>
              <a:noFill/>
            </a:ln>
          </p:spPr>
        </p:pic>
        <p:pic>
          <p:nvPicPr>
            <p:cNvPr id="1087" name="Google Shape;1087;p50"/>
            <p:cNvPicPr preferRelativeResize="0"/>
            <p:nvPr/>
          </p:nvPicPr>
          <p:blipFill rotWithShape="1">
            <a:blip r:embed="rId13">
              <a:alphaModFix/>
            </a:blip>
            <a:srcRect/>
            <a:stretch/>
          </p:blipFill>
          <p:spPr>
            <a:xfrm>
              <a:off x="1018111" y="11029806"/>
              <a:ext cx="75750" cy="76172"/>
            </a:xfrm>
            <a:prstGeom prst="rect">
              <a:avLst/>
            </a:prstGeom>
            <a:noFill/>
            <a:ln>
              <a:noFill/>
            </a:ln>
          </p:spPr>
        </p:pic>
        <p:pic>
          <p:nvPicPr>
            <p:cNvPr id="1088" name="Google Shape;1088;p50"/>
            <p:cNvPicPr preferRelativeResize="0"/>
            <p:nvPr/>
          </p:nvPicPr>
          <p:blipFill rotWithShape="1">
            <a:blip r:embed="rId14">
              <a:alphaModFix/>
            </a:blip>
            <a:srcRect/>
            <a:stretch/>
          </p:blipFill>
          <p:spPr>
            <a:xfrm>
              <a:off x="1167907" y="11180507"/>
              <a:ext cx="73420" cy="73847"/>
            </a:xfrm>
            <a:prstGeom prst="rect">
              <a:avLst/>
            </a:prstGeom>
            <a:noFill/>
            <a:ln>
              <a:noFill/>
            </a:ln>
          </p:spPr>
        </p:pic>
        <p:sp>
          <p:nvSpPr>
            <p:cNvPr id="1089" name="Google Shape;1089;p50"/>
            <p:cNvSpPr/>
            <p:nvPr/>
          </p:nvSpPr>
          <p:spPr>
            <a:xfrm>
              <a:off x="5680" y="9676968"/>
              <a:ext cx="55244" cy="90170"/>
            </a:xfrm>
            <a:custGeom>
              <a:avLst/>
              <a:gdLst/>
              <a:ahLst/>
              <a:cxnLst/>
              <a:rect l="l" t="t" r="r" b="b"/>
              <a:pathLst>
                <a:path w="55244" h="90170" extrusionOk="0">
                  <a:moveTo>
                    <a:pt x="11030" y="90128"/>
                  </a:moveTo>
                  <a:lnTo>
                    <a:pt x="0" y="89065"/>
                  </a:lnTo>
                  <a:lnTo>
                    <a:pt x="0" y="1038"/>
                  </a:lnTo>
                  <a:lnTo>
                    <a:pt x="11030" y="0"/>
                  </a:lnTo>
                  <a:lnTo>
                    <a:pt x="22013" y="1662"/>
                  </a:lnTo>
                  <a:lnTo>
                    <a:pt x="32388" y="6047"/>
                  </a:lnTo>
                  <a:lnTo>
                    <a:pt x="41597" y="13119"/>
                  </a:lnTo>
                  <a:lnTo>
                    <a:pt x="51442" y="28050"/>
                  </a:lnTo>
                  <a:lnTo>
                    <a:pt x="54724" y="45023"/>
                  </a:lnTo>
                  <a:lnTo>
                    <a:pt x="51442" y="61996"/>
                  </a:lnTo>
                  <a:lnTo>
                    <a:pt x="41597" y="76927"/>
                  </a:lnTo>
                  <a:lnTo>
                    <a:pt x="32388" y="84064"/>
                  </a:lnTo>
                  <a:lnTo>
                    <a:pt x="22013" y="88462"/>
                  </a:lnTo>
                  <a:lnTo>
                    <a:pt x="11030" y="90128"/>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090" name="Google Shape;1090;p50"/>
            <p:cNvPicPr preferRelativeResize="0"/>
            <p:nvPr/>
          </p:nvPicPr>
          <p:blipFill rotWithShape="1">
            <a:blip r:embed="rId11">
              <a:alphaModFix/>
            </a:blip>
            <a:srcRect/>
            <a:stretch/>
          </p:blipFill>
          <p:spPr>
            <a:xfrm>
              <a:off x="120471" y="9827615"/>
              <a:ext cx="87400" cy="87998"/>
            </a:xfrm>
            <a:prstGeom prst="rect">
              <a:avLst/>
            </a:prstGeom>
            <a:noFill/>
            <a:ln>
              <a:noFill/>
            </a:ln>
          </p:spPr>
        </p:pic>
        <p:pic>
          <p:nvPicPr>
            <p:cNvPr id="1091" name="Google Shape;1091;p50"/>
            <p:cNvPicPr preferRelativeResize="0"/>
            <p:nvPr/>
          </p:nvPicPr>
          <p:blipFill rotWithShape="1">
            <a:blip r:embed="rId4">
              <a:alphaModFix/>
            </a:blip>
            <a:srcRect/>
            <a:stretch/>
          </p:blipFill>
          <p:spPr>
            <a:xfrm>
              <a:off x="270267" y="9978316"/>
              <a:ext cx="85070" cy="85616"/>
            </a:xfrm>
            <a:prstGeom prst="rect">
              <a:avLst/>
            </a:prstGeom>
            <a:noFill/>
            <a:ln>
              <a:noFill/>
            </a:ln>
          </p:spPr>
        </p:pic>
        <p:pic>
          <p:nvPicPr>
            <p:cNvPr id="1092" name="Google Shape;1092;p50"/>
            <p:cNvPicPr preferRelativeResize="0"/>
            <p:nvPr/>
          </p:nvPicPr>
          <p:blipFill rotWithShape="1">
            <a:blip r:embed="rId5">
              <a:alphaModFix/>
            </a:blip>
            <a:srcRect/>
            <a:stretch/>
          </p:blipFill>
          <p:spPr>
            <a:xfrm>
              <a:off x="419495" y="10128449"/>
              <a:ext cx="83876" cy="84482"/>
            </a:xfrm>
            <a:prstGeom prst="rect">
              <a:avLst/>
            </a:prstGeom>
            <a:noFill/>
            <a:ln>
              <a:noFill/>
            </a:ln>
          </p:spPr>
        </p:pic>
        <p:pic>
          <p:nvPicPr>
            <p:cNvPr id="1093" name="Google Shape;1093;p50"/>
            <p:cNvPicPr preferRelativeResize="0"/>
            <p:nvPr/>
          </p:nvPicPr>
          <p:blipFill rotWithShape="1">
            <a:blip r:embed="rId13">
              <a:alphaModFix/>
            </a:blip>
            <a:srcRect/>
            <a:stretch/>
          </p:blipFill>
          <p:spPr>
            <a:xfrm>
              <a:off x="1018111" y="10730726"/>
              <a:ext cx="75750" cy="76172"/>
            </a:xfrm>
            <a:prstGeom prst="rect">
              <a:avLst/>
            </a:prstGeom>
            <a:noFill/>
            <a:ln>
              <a:noFill/>
            </a:ln>
          </p:spPr>
        </p:pic>
        <p:pic>
          <p:nvPicPr>
            <p:cNvPr id="1094" name="Google Shape;1094;p50"/>
            <p:cNvPicPr preferRelativeResize="0"/>
            <p:nvPr/>
          </p:nvPicPr>
          <p:blipFill rotWithShape="1">
            <a:blip r:embed="rId13">
              <a:alphaModFix/>
            </a:blip>
            <a:srcRect/>
            <a:stretch/>
          </p:blipFill>
          <p:spPr>
            <a:xfrm>
              <a:off x="1167907" y="10881426"/>
              <a:ext cx="73420" cy="73847"/>
            </a:xfrm>
            <a:prstGeom prst="rect">
              <a:avLst/>
            </a:prstGeom>
            <a:noFill/>
            <a:ln>
              <a:noFill/>
            </a:ln>
          </p:spPr>
        </p:pic>
        <p:pic>
          <p:nvPicPr>
            <p:cNvPr id="1095" name="Google Shape;1095;p50"/>
            <p:cNvPicPr preferRelativeResize="0"/>
            <p:nvPr/>
          </p:nvPicPr>
          <p:blipFill rotWithShape="1">
            <a:blip r:embed="rId15">
              <a:alphaModFix/>
            </a:blip>
            <a:srcRect/>
            <a:stretch/>
          </p:blipFill>
          <p:spPr>
            <a:xfrm>
              <a:off x="1317704" y="11032127"/>
              <a:ext cx="71090" cy="71521"/>
            </a:xfrm>
            <a:prstGeom prst="rect">
              <a:avLst/>
            </a:prstGeom>
            <a:noFill/>
            <a:ln>
              <a:noFill/>
            </a:ln>
          </p:spPr>
        </p:pic>
        <p:pic>
          <p:nvPicPr>
            <p:cNvPr id="1096" name="Google Shape;1096;p50"/>
            <p:cNvPicPr preferRelativeResize="0"/>
            <p:nvPr/>
          </p:nvPicPr>
          <p:blipFill rotWithShape="1">
            <a:blip r:embed="rId16">
              <a:alphaModFix/>
            </a:blip>
            <a:srcRect/>
            <a:stretch/>
          </p:blipFill>
          <p:spPr>
            <a:xfrm>
              <a:off x="1466988" y="11182261"/>
              <a:ext cx="69897" cy="70330"/>
            </a:xfrm>
            <a:prstGeom prst="rect">
              <a:avLst/>
            </a:prstGeom>
            <a:noFill/>
            <a:ln>
              <a:noFill/>
            </a:ln>
          </p:spPr>
        </p:pic>
        <p:sp>
          <p:nvSpPr>
            <p:cNvPr id="1097" name="Google Shape;1097;p50"/>
            <p:cNvSpPr/>
            <p:nvPr/>
          </p:nvSpPr>
          <p:spPr>
            <a:xfrm>
              <a:off x="5680" y="9377944"/>
              <a:ext cx="55244" cy="90170"/>
            </a:xfrm>
            <a:custGeom>
              <a:avLst/>
              <a:gdLst/>
              <a:ahLst/>
              <a:cxnLst/>
              <a:rect l="l" t="t" r="r" b="b"/>
              <a:pathLst>
                <a:path w="55244" h="90170" extrusionOk="0">
                  <a:moveTo>
                    <a:pt x="11030" y="90128"/>
                  </a:moveTo>
                  <a:lnTo>
                    <a:pt x="0" y="89065"/>
                  </a:lnTo>
                  <a:lnTo>
                    <a:pt x="0" y="1038"/>
                  </a:lnTo>
                  <a:lnTo>
                    <a:pt x="11030" y="0"/>
                  </a:lnTo>
                  <a:lnTo>
                    <a:pt x="22013" y="1662"/>
                  </a:lnTo>
                  <a:lnTo>
                    <a:pt x="32388" y="6047"/>
                  </a:lnTo>
                  <a:lnTo>
                    <a:pt x="41597" y="13119"/>
                  </a:lnTo>
                  <a:lnTo>
                    <a:pt x="51442" y="28050"/>
                  </a:lnTo>
                  <a:lnTo>
                    <a:pt x="54724" y="45023"/>
                  </a:lnTo>
                  <a:lnTo>
                    <a:pt x="51442" y="61996"/>
                  </a:lnTo>
                  <a:lnTo>
                    <a:pt x="41597" y="76927"/>
                  </a:lnTo>
                  <a:lnTo>
                    <a:pt x="32388" y="84064"/>
                  </a:lnTo>
                  <a:lnTo>
                    <a:pt x="22013" y="88462"/>
                  </a:lnTo>
                  <a:lnTo>
                    <a:pt x="11030" y="90128"/>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098" name="Google Shape;1098;p50"/>
            <p:cNvPicPr preferRelativeResize="0"/>
            <p:nvPr/>
          </p:nvPicPr>
          <p:blipFill rotWithShape="1">
            <a:blip r:embed="rId3">
              <a:alphaModFix/>
            </a:blip>
            <a:srcRect/>
            <a:stretch/>
          </p:blipFill>
          <p:spPr>
            <a:xfrm>
              <a:off x="120471" y="9528534"/>
              <a:ext cx="87400" cy="87998"/>
            </a:xfrm>
            <a:prstGeom prst="rect">
              <a:avLst/>
            </a:prstGeom>
            <a:noFill/>
            <a:ln>
              <a:noFill/>
            </a:ln>
          </p:spPr>
        </p:pic>
        <p:pic>
          <p:nvPicPr>
            <p:cNvPr id="1099" name="Google Shape;1099;p50"/>
            <p:cNvPicPr preferRelativeResize="0"/>
            <p:nvPr/>
          </p:nvPicPr>
          <p:blipFill rotWithShape="1">
            <a:blip r:embed="rId4">
              <a:alphaModFix/>
            </a:blip>
            <a:srcRect/>
            <a:stretch/>
          </p:blipFill>
          <p:spPr>
            <a:xfrm>
              <a:off x="270267" y="9679235"/>
              <a:ext cx="85070" cy="85616"/>
            </a:xfrm>
            <a:prstGeom prst="rect">
              <a:avLst/>
            </a:prstGeom>
            <a:noFill/>
            <a:ln>
              <a:noFill/>
            </a:ln>
          </p:spPr>
        </p:pic>
        <p:pic>
          <p:nvPicPr>
            <p:cNvPr id="1100" name="Google Shape;1100;p50"/>
            <p:cNvPicPr preferRelativeResize="0"/>
            <p:nvPr/>
          </p:nvPicPr>
          <p:blipFill rotWithShape="1">
            <a:blip r:embed="rId5">
              <a:alphaModFix/>
            </a:blip>
            <a:srcRect/>
            <a:stretch/>
          </p:blipFill>
          <p:spPr>
            <a:xfrm>
              <a:off x="419495" y="9829368"/>
              <a:ext cx="83876" cy="84482"/>
            </a:xfrm>
            <a:prstGeom prst="rect">
              <a:avLst/>
            </a:prstGeom>
            <a:noFill/>
            <a:ln>
              <a:noFill/>
            </a:ln>
          </p:spPr>
        </p:pic>
        <p:pic>
          <p:nvPicPr>
            <p:cNvPr id="1101" name="Google Shape;1101;p50"/>
            <p:cNvPicPr preferRelativeResize="0"/>
            <p:nvPr/>
          </p:nvPicPr>
          <p:blipFill rotWithShape="1">
            <a:blip r:embed="rId6">
              <a:alphaModFix/>
            </a:blip>
            <a:srcRect/>
            <a:stretch/>
          </p:blipFill>
          <p:spPr>
            <a:xfrm>
              <a:off x="569291" y="9980068"/>
              <a:ext cx="81546" cy="82156"/>
            </a:xfrm>
            <a:prstGeom prst="rect">
              <a:avLst/>
            </a:prstGeom>
            <a:noFill/>
            <a:ln>
              <a:noFill/>
            </a:ln>
          </p:spPr>
        </p:pic>
        <p:pic>
          <p:nvPicPr>
            <p:cNvPr id="1102" name="Google Shape;1102;p50"/>
            <p:cNvPicPr preferRelativeResize="0"/>
            <p:nvPr/>
          </p:nvPicPr>
          <p:blipFill rotWithShape="1">
            <a:blip r:embed="rId17">
              <a:alphaModFix/>
            </a:blip>
            <a:srcRect/>
            <a:stretch/>
          </p:blipFill>
          <p:spPr>
            <a:xfrm>
              <a:off x="719144" y="10130769"/>
              <a:ext cx="79216" cy="79774"/>
            </a:xfrm>
            <a:prstGeom prst="rect">
              <a:avLst/>
            </a:prstGeom>
            <a:noFill/>
            <a:ln>
              <a:noFill/>
            </a:ln>
          </p:spPr>
        </p:pic>
        <p:pic>
          <p:nvPicPr>
            <p:cNvPr id="1103" name="Google Shape;1103;p50"/>
            <p:cNvPicPr preferRelativeResize="0"/>
            <p:nvPr/>
          </p:nvPicPr>
          <p:blipFill rotWithShape="1">
            <a:blip r:embed="rId15">
              <a:alphaModFix/>
            </a:blip>
            <a:srcRect/>
            <a:stretch/>
          </p:blipFill>
          <p:spPr>
            <a:xfrm>
              <a:off x="1317704" y="10733046"/>
              <a:ext cx="71090" cy="71521"/>
            </a:xfrm>
            <a:prstGeom prst="rect">
              <a:avLst/>
            </a:prstGeom>
            <a:noFill/>
            <a:ln>
              <a:noFill/>
            </a:ln>
          </p:spPr>
        </p:pic>
        <p:pic>
          <p:nvPicPr>
            <p:cNvPr id="1104" name="Google Shape;1104;p50"/>
            <p:cNvPicPr preferRelativeResize="0"/>
            <p:nvPr/>
          </p:nvPicPr>
          <p:blipFill rotWithShape="1">
            <a:blip r:embed="rId18">
              <a:alphaModFix/>
            </a:blip>
            <a:srcRect/>
            <a:stretch/>
          </p:blipFill>
          <p:spPr>
            <a:xfrm>
              <a:off x="1466988" y="10883180"/>
              <a:ext cx="69897" cy="70330"/>
            </a:xfrm>
            <a:prstGeom prst="rect">
              <a:avLst/>
            </a:prstGeom>
            <a:noFill/>
            <a:ln>
              <a:noFill/>
            </a:ln>
          </p:spPr>
        </p:pic>
        <p:pic>
          <p:nvPicPr>
            <p:cNvPr id="1105" name="Google Shape;1105;p50"/>
            <p:cNvPicPr preferRelativeResize="0"/>
            <p:nvPr/>
          </p:nvPicPr>
          <p:blipFill rotWithShape="1">
            <a:blip r:embed="rId18">
              <a:alphaModFix/>
            </a:blip>
            <a:srcRect/>
            <a:stretch/>
          </p:blipFill>
          <p:spPr>
            <a:xfrm>
              <a:off x="1616784" y="11033880"/>
              <a:ext cx="67567" cy="68005"/>
            </a:xfrm>
            <a:prstGeom prst="rect">
              <a:avLst/>
            </a:prstGeom>
            <a:noFill/>
            <a:ln>
              <a:noFill/>
            </a:ln>
          </p:spPr>
        </p:pic>
        <p:pic>
          <p:nvPicPr>
            <p:cNvPr id="1106" name="Google Shape;1106;p50"/>
            <p:cNvPicPr preferRelativeResize="0"/>
            <p:nvPr/>
          </p:nvPicPr>
          <p:blipFill rotWithShape="1">
            <a:blip r:embed="rId19">
              <a:alphaModFix/>
            </a:blip>
            <a:srcRect/>
            <a:stretch/>
          </p:blipFill>
          <p:spPr>
            <a:xfrm>
              <a:off x="1766581" y="11184637"/>
              <a:ext cx="65237" cy="65679"/>
            </a:xfrm>
            <a:prstGeom prst="rect">
              <a:avLst/>
            </a:prstGeom>
            <a:noFill/>
            <a:ln>
              <a:noFill/>
            </a:ln>
          </p:spPr>
        </p:pic>
        <p:sp>
          <p:nvSpPr>
            <p:cNvPr id="1107" name="Google Shape;1107;p50"/>
            <p:cNvSpPr/>
            <p:nvPr/>
          </p:nvSpPr>
          <p:spPr>
            <a:xfrm>
              <a:off x="5680" y="9078749"/>
              <a:ext cx="55244" cy="90805"/>
            </a:xfrm>
            <a:custGeom>
              <a:avLst/>
              <a:gdLst/>
              <a:ahLst/>
              <a:cxnLst/>
              <a:rect l="l" t="t" r="r" b="b"/>
              <a:pathLst>
                <a:path w="55244" h="90804" extrusionOk="0">
                  <a:moveTo>
                    <a:pt x="11030" y="90298"/>
                  </a:moveTo>
                  <a:lnTo>
                    <a:pt x="0" y="89235"/>
                  </a:lnTo>
                  <a:lnTo>
                    <a:pt x="0" y="1038"/>
                  </a:lnTo>
                  <a:lnTo>
                    <a:pt x="11030" y="0"/>
                  </a:lnTo>
                  <a:lnTo>
                    <a:pt x="22013" y="1662"/>
                  </a:lnTo>
                  <a:lnTo>
                    <a:pt x="32388" y="6047"/>
                  </a:lnTo>
                  <a:lnTo>
                    <a:pt x="41597" y="13176"/>
                  </a:lnTo>
                  <a:lnTo>
                    <a:pt x="51442" y="28101"/>
                  </a:lnTo>
                  <a:lnTo>
                    <a:pt x="54724" y="45115"/>
                  </a:lnTo>
                  <a:lnTo>
                    <a:pt x="51442" y="62141"/>
                  </a:lnTo>
                  <a:lnTo>
                    <a:pt x="41597" y="77098"/>
                  </a:lnTo>
                  <a:lnTo>
                    <a:pt x="32388" y="84234"/>
                  </a:lnTo>
                  <a:lnTo>
                    <a:pt x="22013" y="88633"/>
                  </a:lnTo>
                  <a:lnTo>
                    <a:pt x="11030" y="90298"/>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108" name="Google Shape;1108;p50"/>
            <p:cNvPicPr preferRelativeResize="0"/>
            <p:nvPr/>
          </p:nvPicPr>
          <p:blipFill rotWithShape="1">
            <a:blip r:embed="rId4">
              <a:alphaModFix/>
            </a:blip>
            <a:srcRect/>
            <a:stretch/>
          </p:blipFill>
          <p:spPr>
            <a:xfrm>
              <a:off x="270267" y="9380154"/>
              <a:ext cx="85070" cy="85616"/>
            </a:xfrm>
            <a:prstGeom prst="rect">
              <a:avLst/>
            </a:prstGeom>
            <a:noFill/>
            <a:ln>
              <a:noFill/>
            </a:ln>
          </p:spPr>
        </p:pic>
        <p:pic>
          <p:nvPicPr>
            <p:cNvPr id="1109" name="Google Shape;1109;p50"/>
            <p:cNvPicPr preferRelativeResize="0"/>
            <p:nvPr/>
          </p:nvPicPr>
          <p:blipFill rotWithShape="1">
            <a:blip r:embed="rId3">
              <a:alphaModFix/>
            </a:blip>
            <a:srcRect/>
            <a:stretch/>
          </p:blipFill>
          <p:spPr>
            <a:xfrm>
              <a:off x="120471" y="9229452"/>
              <a:ext cx="87400" cy="87998"/>
            </a:xfrm>
            <a:prstGeom prst="rect">
              <a:avLst/>
            </a:prstGeom>
            <a:noFill/>
            <a:ln>
              <a:noFill/>
            </a:ln>
          </p:spPr>
        </p:pic>
        <p:pic>
          <p:nvPicPr>
            <p:cNvPr id="1110" name="Google Shape;1110;p50"/>
            <p:cNvPicPr preferRelativeResize="0"/>
            <p:nvPr/>
          </p:nvPicPr>
          <p:blipFill rotWithShape="1">
            <a:blip r:embed="rId5">
              <a:alphaModFix/>
            </a:blip>
            <a:srcRect/>
            <a:stretch/>
          </p:blipFill>
          <p:spPr>
            <a:xfrm>
              <a:off x="419495" y="9530286"/>
              <a:ext cx="83876" cy="84482"/>
            </a:xfrm>
            <a:prstGeom prst="rect">
              <a:avLst/>
            </a:prstGeom>
            <a:noFill/>
            <a:ln>
              <a:noFill/>
            </a:ln>
          </p:spPr>
        </p:pic>
        <p:pic>
          <p:nvPicPr>
            <p:cNvPr id="1111" name="Google Shape;1111;p50"/>
            <p:cNvPicPr preferRelativeResize="0"/>
            <p:nvPr/>
          </p:nvPicPr>
          <p:blipFill rotWithShape="1">
            <a:blip r:embed="rId6">
              <a:alphaModFix/>
            </a:blip>
            <a:srcRect/>
            <a:stretch/>
          </p:blipFill>
          <p:spPr>
            <a:xfrm>
              <a:off x="569291" y="9680987"/>
              <a:ext cx="81546" cy="82156"/>
            </a:xfrm>
            <a:prstGeom prst="rect">
              <a:avLst/>
            </a:prstGeom>
            <a:noFill/>
            <a:ln>
              <a:noFill/>
            </a:ln>
          </p:spPr>
        </p:pic>
        <p:pic>
          <p:nvPicPr>
            <p:cNvPr id="1112" name="Google Shape;1112;p50"/>
            <p:cNvPicPr preferRelativeResize="0"/>
            <p:nvPr/>
          </p:nvPicPr>
          <p:blipFill rotWithShape="1">
            <a:blip r:embed="rId10">
              <a:alphaModFix/>
            </a:blip>
            <a:srcRect/>
            <a:stretch/>
          </p:blipFill>
          <p:spPr>
            <a:xfrm>
              <a:off x="868315" y="9981821"/>
              <a:ext cx="78080" cy="78640"/>
            </a:xfrm>
            <a:prstGeom prst="rect">
              <a:avLst/>
            </a:prstGeom>
            <a:noFill/>
            <a:ln>
              <a:noFill/>
            </a:ln>
          </p:spPr>
        </p:pic>
        <p:pic>
          <p:nvPicPr>
            <p:cNvPr id="1113" name="Google Shape;1113;p50"/>
            <p:cNvPicPr preferRelativeResize="0"/>
            <p:nvPr/>
          </p:nvPicPr>
          <p:blipFill rotWithShape="1">
            <a:blip r:embed="rId17">
              <a:alphaModFix/>
            </a:blip>
            <a:srcRect/>
            <a:stretch/>
          </p:blipFill>
          <p:spPr>
            <a:xfrm>
              <a:off x="719144" y="9831687"/>
              <a:ext cx="79216" cy="79774"/>
            </a:xfrm>
            <a:prstGeom prst="rect">
              <a:avLst/>
            </a:prstGeom>
            <a:noFill/>
            <a:ln>
              <a:noFill/>
            </a:ln>
          </p:spPr>
        </p:pic>
        <p:pic>
          <p:nvPicPr>
            <p:cNvPr id="1114" name="Google Shape;1114;p50"/>
            <p:cNvPicPr preferRelativeResize="0"/>
            <p:nvPr/>
          </p:nvPicPr>
          <p:blipFill rotWithShape="1">
            <a:blip r:embed="rId13">
              <a:alphaModFix/>
            </a:blip>
            <a:srcRect/>
            <a:stretch/>
          </p:blipFill>
          <p:spPr>
            <a:xfrm>
              <a:off x="1018111" y="10132563"/>
              <a:ext cx="75750" cy="76172"/>
            </a:xfrm>
            <a:prstGeom prst="rect">
              <a:avLst/>
            </a:prstGeom>
            <a:noFill/>
            <a:ln>
              <a:noFill/>
            </a:ln>
          </p:spPr>
        </p:pic>
        <p:pic>
          <p:nvPicPr>
            <p:cNvPr id="1115" name="Google Shape;1115;p50"/>
            <p:cNvPicPr preferRelativeResize="0"/>
            <p:nvPr/>
          </p:nvPicPr>
          <p:blipFill rotWithShape="1">
            <a:blip r:embed="rId16">
              <a:alphaModFix/>
            </a:blip>
            <a:srcRect/>
            <a:stretch/>
          </p:blipFill>
          <p:spPr>
            <a:xfrm>
              <a:off x="1616784" y="10734798"/>
              <a:ext cx="67567" cy="68005"/>
            </a:xfrm>
            <a:prstGeom prst="rect">
              <a:avLst/>
            </a:prstGeom>
            <a:noFill/>
            <a:ln>
              <a:noFill/>
            </a:ln>
          </p:spPr>
        </p:pic>
        <p:pic>
          <p:nvPicPr>
            <p:cNvPr id="1116" name="Google Shape;1116;p50"/>
            <p:cNvPicPr preferRelativeResize="0"/>
            <p:nvPr/>
          </p:nvPicPr>
          <p:blipFill rotWithShape="1">
            <a:blip r:embed="rId19">
              <a:alphaModFix/>
            </a:blip>
            <a:srcRect/>
            <a:stretch/>
          </p:blipFill>
          <p:spPr>
            <a:xfrm>
              <a:off x="1766581" y="10885499"/>
              <a:ext cx="65237" cy="65679"/>
            </a:xfrm>
            <a:prstGeom prst="rect">
              <a:avLst/>
            </a:prstGeom>
            <a:noFill/>
            <a:ln>
              <a:noFill/>
            </a:ln>
          </p:spPr>
        </p:pic>
        <p:sp>
          <p:nvSpPr>
            <p:cNvPr id="1117" name="Google Shape;1117;p50"/>
            <p:cNvSpPr/>
            <p:nvPr/>
          </p:nvSpPr>
          <p:spPr>
            <a:xfrm>
              <a:off x="5676" y="8779727"/>
              <a:ext cx="2122170" cy="2468880"/>
            </a:xfrm>
            <a:custGeom>
              <a:avLst/>
              <a:gdLst/>
              <a:ahLst/>
              <a:cxnLst/>
              <a:rect l="l" t="t" r="r" b="b"/>
              <a:pathLst>
                <a:path w="2122170" h="2468879" extrusionOk="0">
                  <a:moveTo>
                    <a:pt x="54724" y="45021"/>
                  </a:moveTo>
                  <a:lnTo>
                    <a:pt x="32385" y="6045"/>
                  </a:lnTo>
                  <a:lnTo>
                    <a:pt x="11023" y="0"/>
                  </a:lnTo>
                  <a:lnTo>
                    <a:pt x="0" y="1041"/>
                  </a:lnTo>
                  <a:lnTo>
                    <a:pt x="0" y="89065"/>
                  </a:lnTo>
                  <a:lnTo>
                    <a:pt x="11023" y="90131"/>
                  </a:lnTo>
                  <a:lnTo>
                    <a:pt x="51435" y="62001"/>
                  </a:lnTo>
                  <a:lnTo>
                    <a:pt x="54724" y="45021"/>
                  </a:lnTo>
                  <a:close/>
                </a:path>
                <a:path w="2122170" h="2468879" extrusionOk="0">
                  <a:moveTo>
                    <a:pt x="1973605" y="2288209"/>
                  </a:moveTo>
                  <a:lnTo>
                    <a:pt x="1971294" y="2276284"/>
                  </a:lnTo>
                  <a:lnTo>
                    <a:pt x="1964397" y="2265807"/>
                  </a:lnTo>
                  <a:lnTo>
                    <a:pt x="1953996" y="2258847"/>
                  </a:lnTo>
                  <a:lnTo>
                    <a:pt x="1942147" y="2256536"/>
                  </a:lnTo>
                  <a:lnTo>
                    <a:pt x="1930298" y="2258847"/>
                  </a:lnTo>
                  <a:lnTo>
                    <a:pt x="1919897" y="2265807"/>
                  </a:lnTo>
                  <a:lnTo>
                    <a:pt x="1913001" y="2276284"/>
                  </a:lnTo>
                  <a:lnTo>
                    <a:pt x="1910689" y="2288209"/>
                  </a:lnTo>
                  <a:lnTo>
                    <a:pt x="1913001" y="2300135"/>
                  </a:lnTo>
                  <a:lnTo>
                    <a:pt x="1919897" y="2310612"/>
                  </a:lnTo>
                  <a:lnTo>
                    <a:pt x="1930298" y="2317572"/>
                  </a:lnTo>
                  <a:lnTo>
                    <a:pt x="1942147" y="2319883"/>
                  </a:lnTo>
                  <a:lnTo>
                    <a:pt x="1953996" y="2317572"/>
                  </a:lnTo>
                  <a:lnTo>
                    <a:pt x="1964397" y="2310612"/>
                  </a:lnTo>
                  <a:lnTo>
                    <a:pt x="1971294" y="2300135"/>
                  </a:lnTo>
                  <a:lnTo>
                    <a:pt x="1973605" y="2288209"/>
                  </a:lnTo>
                  <a:close/>
                </a:path>
                <a:path w="2122170" h="2468879" extrusionOk="0">
                  <a:moveTo>
                    <a:pt x="2121636" y="2437688"/>
                  </a:moveTo>
                  <a:lnTo>
                    <a:pt x="2119376" y="2425992"/>
                  </a:lnTo>
                  <a:lnTo>
                    <a:pt x="2112607" y="2415717"/>
                  </a:lnTo>
                  <a:lnTo>
                    <a:pt x="2102383" y="2408885"/>
                  </a:lnTo>
                  <a:lnTo>
                    <a:pt x="2090750" y="2406612"/>
                  </a:lnTo>
                  <a:lnTo>
                    <a:pt x="2079117" y="2408885"/>
                  </a:lnTo>
                  <a:lnTo>
                    <a:pt x="2068906" y="2415717"/>
                  </a:lnTo>
                  <a:lnTo>
                    <a:pt x="2062124" y="2425992"/>
                  </a:lnTo>
                  <a:lnTo>
                    <a:pt x="2059863" y="2437688"/>
                  </a:lnTo>
                  <a:lnTo>
                    <a:pt x="2062124" y="2449385"/>
                  </a:lnTo>
                  <a:lnTo>
                    <a:pt x="2068906" y="2459672"/>
                  </a:lnTo>
                  <a:lnTo>
                    <a:pt x="2079117" y="2466505"/>
                  </a:lnTo>
                  <a:lnTo>
                    <a:pt x="2090750" y="2468778"/>
                  </a:lnTo>
                  <a:lnTo>
                    <a:pt x="2102383" y="2466505"/>
                  </a:lnTo>
                  <a:lnTo>
                    <a:pt x="2112607" y="2459672"/>
                  </a:lnTo>
                  <a:lnTo>
                    <a:pt x="2119376" y="2449385"/>
                  </a:lnTo>
                  <a:lnTo>
                    <a:pt x="2121636" y="2437688"/>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118" name="Google Shape;1118;p50"/>
            <p:cNvPicPr preferRelativeResize="0"/>
            <p:nvPr/>
          </p:nvPicPr>
          <p:blipFill rotWithShape="1">
            <a:blip r:embed="rId3">
              <a:alphaModFix/>
            </a:blip>
            <a:srcRect/>
            <a:stretch/>
          </p:blipFill>
          <p:spPr>
            <a:xfrm>
              <a:off x="120471" y="8930371"/>
              <a:ext cx="87400" cy="87998"/>
            </a:xfrm>
            <a:prstGeom prst="rect">
              <a:avLst/>
            </a:prstGeom>
            <a:noFill/>
            <a:ln>
              <a:noFill/>
            </a:ln>
          </p:spPr>
        </p:pic>
        <p:pic>
          <p:nvPicPr>
            <p:cNvPr id="1119" name="Google Shape;1119;p50"/>
            <p:cNvPicPr preferRelativeResize="0"/>
            <p:nvPr/>
          </p:nvPicPr>
          <p:blipFill rotWithShape="1">
            <a:blip r:embed="rId4">
              <a:alphaModFix/>
            </a:blip>
            <a:srcRect/>
            <a:stretch/>
          </p:blipFill>
          <p:spPr>
            <a:xfrm>
              <a:off x="270267" y="9081071"/>
              <a:ext cx="85070" cy="85616"/>
            </a:xfrm>
            <a:prstGeom prst="rect">
              <a:avLst/>
            </a:prstGeom>
            <a:noFill/>
            <a:ln>
              <a:noFill/>
            </a:ln>
          </p:spPr>
        </p:pic>
        <p:pic>
          <p:nvPicPr>
            <p:cNvPr id="1120" name="Google Shape;1120;p50"/>
            <p:cNvPicPr preferRelativeResize="0"/>
            <p:nvPr/>
          </p:nvPicPr>
          <p:blipFill rotWithShape="1">
            <a:blip r:embed="rId7">
              <a:alphaModFix/>
            </a:blip>
            <a:srcRect/>
            <a:stretch/>
          </p:blipFill>
          <p:spPr>
            <a:xfrm>
              <a:off x="419495" y="9231205"/>
              <a:ext cx="83876" cy="84482"/>
            </a:xfrm>
            <a:prstGeom prst="rect">
              <a:avLst/>
            </a:prstGeom>
            <a:noFill/>
            <a:ln>
              <a:noFill/>
            </a:ln>
          </p:spPr>
        </p:pic>
        <p:pic>
          <p:nvPicPr>
            <p:cNvPr id="1121" name="Google Shape;1121;p50"/>
            <p:cNvPicPr preferRelativeResize="0"/>
            <p:nvPr/>
          </p:nvPicPr>
          <p:blipFill rotWithShape="1">
            <a:blip r:embed="rId8">
              <a:alphaModFix/>
            </a:blip>
            <a:srcRect/>
            <a:stretch/>
          </p:blipFill>
          <p:spPr>
            <a:xfrm>
              <a:off x="569291" y="9381905"/>
              <a:ext cx="81546" cy="82156"/>
            </a:xfrm>
            <a:prstGeom prst="rect">
              <a:avLst/>
            </a:prstGeom>
            <a:noFill/>
            <a:ln>
              <a:noFill/>
            </a:ln>
          </p:spPr>
        </p:pic>
        <p:pic>
          <p:nvPicPr>
            <p:cNvPr id="1122" name="Google Shape;1122;p50"/>
            <p:cNvPicPr preferRelativeResize="0"/>
            <p:nvPr/>
          </p:nvPicPr>
          <p:blipFill rotWithShape="1">
            <a:blip r:embed="rId9">
              <a:alphaModFix/>
            </a:blip>
            <a:srcRect/>
            <a:stretch/>
          </p:blipFill>
          <p:spPr>
            <a:xfrm>
              <a:off x="719144" y="9532606"/>
              <a:ext cx="79216" cy="79774"/>
            </a:xfrm>
            <a:prstGeom prst="rect">
              <a:avLst/>
            </a:prstGeom>
            <a:noFill/>
            <a:ln>
              <a:noFill/>
            </a:ln>
          </p:spPr>
        </p:pic>
        <p:pic>
          <p:nvPicPr>
            <p:cNvPr id="1123" name="Google Shape;1123;p50"/>
            <p:cNvPicPr preferRelativeResize="0"/>
            <p:nvPr/>
          </p:nvPicPr>
          <p:blipFill rotWithShape="1">
            <a:blip r:embed="rId10">
              <a:alphaModFix/>
            </a:blip>
            <a:srcRect/>
            <a:stretch/>
          </p:blipFill>
          <p:spPr>
            <a:xfrm>
              <a:off x="868315" y="9682738"/>
              <a:ext cx="78080" cy="78640"/>
            </a:xfrm>
            <a:prstGeom prst="rect">
              <a:avLst/>
            </a:prstGeom>
            <a:noFill/>
            <a:ln>
              <a:noFill/>
            </a:ln>
          </p:spPr>
        </p:pic>
        <p:pic>
          <p:nvPicPr>
            <p:cNvPr id="1124" name="Google Shape;1124;p50"/>
            <p:cNvPicPr preferRelativeResize="0"/>
            <p:nvPr/>
          </p:nvPicPr>
          <p:blipFill rotWithShape="1">
            <a:blip r:embed="rId13">
              <a:alphaModFix/>
            </a:blip>
            <a:srcRect/>
            <a:stretch/>
          </p:blipFill>
          <p:spPr>
            <a:xfrm>
              <a:off x="1018111" y="9833482"/>
              <a:ext cx="75750" cy="76172"/>
            </a:xfrm>
            <a:prstGeom prst="rect">
              <a:avLst/>
            </a:prstGeom>
            <a:noFill/>
            <a:ln>
              <a:noFill/>
            </a:ln>
          </p:spPr>
        </p:pic>
        <p:pic>
          <p:nvPicPr>
            <p:cNvPr id="1125" name="Google Shape;1125;p50"/>
            <p:cNvPicPr preferRelativeResize="0"/>
            <p:nvPr/>
          </p:nvPicPr>
          <p:blipFill rotWithShape="1">
            <a:blip r:embed="rId14">
              <a:alphaModFix/>
            </a:blip>
            <a:srcRect/>
            <a:stretch/>
          </p:blipFill>
          <p:spPr>
            <a:xfrm>
              <a:off x="1167907" y="9984182"/>
              <a:ext cx="73420" cy="73847"/>
            </a:xfrm>
            <a:prstGeom prst="rect">
              <a:avLst/>
            </a:prstGeom>
            <a:noFill/>
            <a:ln>
              <a:noFill/>
            </a:ln>
          </p:spPr>
        </p:pic>
        <p:pic>
          <p:nvPicPr>
            <p:cNvPr id="1126" name="Google Shape;1126;p50"/>
            <p:cNvPicPr preferRelativeResize="0"/>
            <p:nvPr/>
          </p:nvPicPr>
          <p:blipFill rotWithShape="1">
            <a:blip r:embed="rId15">
              <a:alphaModFix/>
            </a:blip>
            <a:srcRect/>
            <a:stretch/>
          </p:blipFill>
          <p:spPr>
            <a:xfrm>
              <a:off x="1317704" y="10134883"/>
              <a:ext cx="71090" cy="71521"/>
            </a:xfrm>
            <a:prstGeom prst="rect">
              <a:avLst/>
            </a:prstGeom>
            <a:noFill/>
            <a:ln>
              <a:noFill/>
            </a:ln>
          </p:spPr>
        </p:pic>
        <p:sp>
          <p:nvSpPr>
            <p:cNvPr id="1127" name="Google Shape;1127;p50"/>
            <p:cNvSpPr/>
            <p:nvPr/>
          </p:nvSpPr>
          <p:spPr>
            <a:xfrm>
              <a:off x="5676" y="8480705"/>
              <a:ext cx="2416810" cy="2766060"/>
            </a:xfrm>
            <a:custGeom>
              <a:avLst/>
              <a:gdLst/>
              <a:ahLst/>
              <a:cxnLst/>
              <a:rect l="l" t="t" r="r" b="b"/>
              <a:pathLst>
                <a:path w="2416810" h="2766059" extrusionOk="0">
                  <a:moveTo>
                    <a:pt x="54724" y="45021"/>
                  </a:moveTo>
                  <a:lnTo>
                    <a:pt x="32385" y="6045"/>
                  </a:lnTo>
                  <a:lnTo>
                    <a:pt x="11023" y="0"/>
                  </a:lnTo>
                  <a:lnTo>
                    <a:pt x="0" y="1041"/>
                  </a:lnTo>
                  <a:lnTo>
                    <a:pt x="0" y="89065"/>
                  </a:lnTo>
                  <a:lnTo>
                    <a:pt x="11023" y="90131"/>
                  </a:lnTo>
                  <a:lnTo>
                    <a:pt x="51435" y="61988"/>
                  </a:lnTo>
                  <a:lnTo>
                    <a:pt x="54724" y="45021"/>
                  </a:lnTo>
                  <a:close/>
                </a:path>
                <a:path w="2416810" h="2766059" extrusionOk="0">
                  <a:moveTo>
                    <a:pt x="1973605" y="2288146"/>
                  </a:moveTo>
                  <a:lnTo>
                    <a:pt x="1971294" y="2276221"/>
                  </a:lnTo>
                  <a:lnTo>
                    <a:pt x="1964397" y="2265743"/>
                  </a:lnTo>
                  <a:lnTo>
                    <a:pt x="1953996" y="2258796"/>
                  </a:lnTo>
                  <a:lnTo>
                    <a:pt x="1942147" y="2256472"/>
                  </a:lnTo>
                  <a:lnTo>
                    <a:pt x="1930298" y="2258796"/>
                  </a:lnTo>
                  <a:lnTo>
                    <a:pt x="1919897" y="2265743"/>
                  </a:lnTo>
                  <a:lnTo>
                    <a:pt x="1913001" y="2276221"/>
                  </a:lnTo>
                  <a:lnTo>
                    <a:pt x="1910689" y="2288146"/>
                  </a:lnTo>
                  <a:lnTo>
                    <a:pt x="1913001" y="2300071"/>
                  </a:lnTo>
                  <a:lnTo>
                    <a:pt x="1919897" y="2310549"/>
                  </a:lnTo>
                  <a:lnTo>
                    <a:pt x="1930298" y="2317508"/>
                  </a:lnTo>
                  <a:lnTo>
                    <a:pt x="1942147" y="2319832"/>
                  </a:lnTo>
                  <a:lnTo>
                    <a:pt x="1953996" y="2317508"/>
                  </a:lnTo>
                  <a:lnTo>
                    <a:pt x="1964397" y="2310549"/>
                  </a:lnTo>
                  <a:lnTo>
                    <a:pt x="1971294" y="2300071"/>
                  </a:lnTo>
                  <a:lnTo>
                    <a:pt x="1973605" y="2288146"/>
                  </a:lnTo>
                  <a:close/>
                </a:path>
                <a:path w="2416810" h="2766059" extrusionOk="0">
                  <a:moveTo>
                    <a:pt x="2121636" y="2437638"/>
                  </a:moveTo>
                  <a:lnTo>
                    <a:pt x="2119376" y="2425941"/>
                  </a:lnTo>
                  <a:lnTo>
                    <a:pt x="2112607" y="2415654"/>
                  </a:lnTo>
                  <a:lnTo>
                    <a:pt x="2102383" y="2408821"/>
                  </a:lnTo>
                  <a:lnTo>
                    <a:pt x="2090750" y="2406548"/>
                  </a:lnTo>
                  <a:lnTo>
                    <a:pt x="2079117" y="2408821"/>
                  </a:lnTo>
                  <a:lnTo>
                    <a:pt x="2068906" y="2415654"/>
                  </a:lnTo>
                  <a:lnTo>
                    <a:pt x="2062124" y="2425941"/>
                  </a:lnTo>
                  <a:lnTo>
                    <a:pt x="2059863" y="2437638"/>
                  </a:lnTo>
                  <a:lnTo>
                    <a:pt x="2062124" y="2449334"/>
                  </a:lnTo>
                  <a:lnTo>
                    <a:pt x="2068906" y="2459609"/>
                  </a:lnTo>
                  <a:lnTo>
                    <a:pt x="2079117" y="2466441"/>
                  </a:lnTo>
                  <a:lnTo>
                    <a:pt x="2090750" y="2468715"/>
                  </a:lnTo>
                  <a:lnTo>
                    <a:pt x="2102383" y="2466441"/>
                  </a:lnTo>
                  <a:lnTo>
                    <a:pt x="2112607" y="2459609"/>
                  </a:lnTo>
                  <a:lnTo>
                    <a:pt x="2119376" y="2449334"/>
                  </a:lnTo>
                  <a:lnTo>
                    <a:pt x="2121636" y="2437638"/>
                  </a:lnTo>
                  <a:close/>
                </a:path>
                <a:path w="2416810" h="2766059" extrusionOk="0">
                  <a:moveTo>
                    <a:pt x="2269096" y="2587231"/>
                  </a:moveTo>
                  <a:lnTo>
                    <a:pt x="2266924" y="2575966"/>
                  </a:lnTo>
                  <a:lnTo>
                    <a:pt x="2260409" y="2566073"/>
                  </a:lnTo>
                  <a:lnTo>
                    <a:pt x="2250579" y="2559494"/>
                  </a:lnTo>
                  <a:lnTo>
                    <a:pt x="2239378" y="2557310"/>
                  </a:lnTo>
                  <a:lnTo>
                    <a:pt x="2228189" y="2559494"/>
                  </a:lnTo>
                  <a:lnTo>
                    <a:pt x="2218359" y="2566073"/>
                  </a:lnTo>
                  <a:lnTo>
                    <a:pt x="2211832" y="2575966"/>
                  </a:lnTo>
                  <a:lnTo>
                    <a:pt x="2209660" y="2587231"/>
                  </a:lnTo>
                  <a:lnTo>
                    <a:pt x="2211832" y="2598483"/>
                  </a:lnTo>
                  <a:lnTo>
                    <a:pt x="2218359" y="2608376"/>
                  </a:lnTo>
                  <a:lnTo>
                    <a:pt x="2228189" y="2614955"/>
                  </a:lnTo>
                  <a:lnTo>
                    <a:pt x="2239378" y="2617139"/>
                  </a:lnTo>
                  <a:lnTo>
                    <a:pt x="2250579" y="2614955"/>
                  </a:lnTo>
                  <a:lnTo>
                    <a:pt x="2260409" y="2608376"/>
                  </a:lnTo>
                  <a:lnTo>
                    <a:pt x="2266924" y="2598483"/>
                  </a:lnTo>
                  <a:lnTo>
                    <a:pt x="2269096" y="2587231"/>
                  </a:lnTo>
                  <a:close/>
                </a:path>
                <a:path w="2416810" h="2766059" extrusionOk="0">
                  <a:moveTo>
                    <a:pt x="2416568" y="2736761"/>
                  </a:moveTo>
                  <a:lnTo>
                    <a:pt x="2414486" y="2725940"/>
                  </a:lnTo>
                  <a:lnTo>
                    <a:pt x="2408212" y="2716428"/>
                  </a:lnTo>
                  <a:lnTo>
                    <a:pt x="2398750" y="2710116"/>
                  </a:lnTo>
                  <a:lnTo>
                    <a:pt x="2387993" y="2708008"/>
                  </a:lnTo>
                  <a:lnTo>
                    <a:pt x="2377249" y="2710116"/>
                  </a:lnTo>
                  <a:lnTo>
                    <a:pt x="2367813" y="2716428"/>
                  </a:lnTo>
                  <a:lnTo>
                    <a:pt x="2361539" y="2725915"/>
                  </a:lnTo>
                  <a:lnTo>
                    <a:pt x="2359456" y="2736710"/>
                  </a:lnTo>
                  <a:lnTo>
                    <a:pt x="2361539" y="2747530"/>
                  </a:lnTo>
                  <a:lnTo>
                    <a:pt x="2367813" y="2757043"/>
                  </a:lnTo>
                  <a:lnTo>
                    <a:pt x="2377262" y="2763355"/>
                  </a:lnTo>
                  <a:lnTo>
                    <a:pt x="2388019" y="2765463"/>
                  </a:lnTo>
                  <a:lnTo>
                    <a:pt x="2398763" y="2763355"/>
                  </a:lnTo>
                  <a:lnTo>
                    <a:pt x="2408212" y="2757043"/>
                  </a:lnTo>
                  <a:lnTo>
                    <a:pt x="2414486" y="2747556"/>
                  </a:lnTo>
                  <a:lnTo>
                    <a:pt x="2416568" y="2736761"/>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128" name="Google Shape;1128;p50"/>
            <p:cNvPicPr preferRelativeResize="0"/>
            <p:nvPr/>
          </p:nvPicPr>
          <p:blipFill rotWithShape="1">
            <a:blip r:embed="rId11">
              <a:alphaModFix/>
            </a:blip>
            <a:srcRect/>
            <a:stretch/>
          </p:blipFill>
          <p:spPr>
            <a:xfrm>
              <a:off x="120471" y="8631288"/>
              <a:ext cx="87400" cy="87998"/>
            </a:xfrm>
            <a:prstGeom prst="rect">
              <a:avLst/>
            </a:prstGeom>
            <a:noFill/>
            <a:ln>
              <a:noFill/>
            </a:ln>
          </p:spPr>
        </p:pic>
        <p:pic>
          <p:nvPicPr>
            <p:cNvPr id="1129" name="Google Shape;1129;p50"/>
            <p:cNvPicPr preferRelativeResize="0"/>
            <p:nvPr/>
          </p:nvPicPr>
          <p:blipFill rotWithShape="1">
            <a:blip r:embed="rId4">
              <a:alphaModFix/>
            </a:blip>
            <a:srcRect/>
            <a:stretch/>
          </p:blipFill>
          <p:spPr>
            <a:xfrm>
              <a:off x="270267" y="8781989"/>
              <a:ext cx="85070" cy="85616"/>
            </a:xfrm>
            <a:prstGeom prst="rect">
              <a:avLst/>
            </a:prstGeom>
            <a:noFill/>
            <a:ln>
              <a:noFill/>
            </a:ln>
          </p:spPr>
        </p:pic>
        <p:pic>
          <p:nvPicPr>
            <p:cNvPr id="1130" name="Google Shape;1130;p50"/>
            <p:cNvPicPr preferRelativeResize="0"/>
            <p:nvPr/>
          </p:nvPicPr>
          <p:blipFill rotWithShape="1">
            <a:blip r:embed="rId5">
              <a:alphaModFix/>
            </a:blip>
            <a:srcRect/>
            <a:stretch/>
          </p:blipFill>
          <p:spPr>
            <a:xfrm>
              <a:off x="419495" y="8932121"/>
              <a:ext cx="83876" cy="84482"/>
            </a:xfrm>
            <a:prstGeom prst="rect">
              <a:avLst/>
            </a:prstGeom>
            <a:noFill/>
            <a:ln>
              <a:noFill/>
            </a:ln>
          </p:spPr>
        </p:pic>
        <p:pic>
          <p:nvPicPr>
            <p:cNvPr id="1131" name="Google Shape;1131;p50"/>
            <p:cNvPicPr preferRelativeResize="0"/>
            <p:nvPr/>
          </p:nvPicPr>
          <p:blipFill rotWithShape="1">
            <a:blip r:embed="rId6">
              <a:alphaModFix/>
            </a:blip>
            <a:srcRect/>
            <a:stretch/>
          </p:blipFill>
          <p:spPr>
            <a:xfrm>
              <a:off x="569291" y="9082821"/>
              <a:ext cx="81546" cy="82156"/>
            </a:xfrm>
            <a:prstGeom prst="rect">
              <a:avLst/>
            </a:prstGeom>
            <a:noFill/>
            <a:ln>
              <a:noFill/>
            </a:ln>
          </p:spPr>
        </p:pic>
        <p:pic>
          <p:nvPicPr>
            <p:cNvPr id="1132" name="Google Shape;1132;p50"/>
            <p:cNvPicPr preferRelativeResize="0"/>
            <p:nvPr/>
          </p:nvPicPr>
          <p:blipFill rotWithShape="1">
            <a:blip r:embed="rId9">
              <a:alphaModFix/>
            </a:blip>
            <a:srcRect/>
            <a:stretch/>
          </p:blipFill>
          <p:spPr>
            <a:xfrm>
              <a:off x="719144" y="9233522"/>
              <a:ext cx="79216" cy="79774"/>
            </a:xfrm>
            <a:prstGeom prst="rect">
              <a:avLst/>
            </a:prstGeom>
            <a:noFill/>
            <a:ln>
              <a:noFill/>
            </a:ln>
          </p:spPr>
        </p:pic>
        <p:pic>
          <p:nvPicPr>
            <p:cNvPr id="1133" name="Google Shape;1133;p50"/>
            <p:cNvPicPr preferRelativeResize="0"/>
            <p:nvPr/>
          </p:nvPicPr>
          <p:blipFill rotWithShape="1">
            <a:blip r:embed="rId12">
              <a:alphaModFix/>
            </a:blip>
            <a:srcRect/>
            <a:stretch/>
          </p:blipFill>
          <p:spPr>
            <a:xfrm>
              <a:off x="868315" y="9383656"/>
              <a:ext cx="78080" cy="78640"/>
            </a:xfrm>
            <a:prstGeom prst="rect">
              <a:avLst/>
            </a:prstGeom>
            <a:noFill/>
            <a:ln>
              <a:noFill/>
            </a:ln>
          </p:spPr>
        </p:pic>
        <p:pic>
          <p:nvPicPr>
            <p:cNvPr id="1134" name="Google Shape;1134;p50"/>
            <p:cNvPicPr preferRelativeResize="0"/>
            <p:nvPr/>
          </p:nvPicPr>
          <p:blipFill rotWithShape="1">
            <a:blip r:embed="rId13">
              <a:alphaModFix/>
            </a:blip>
            <a:srcRect/>
            <a:stretch/>
          </p:blipFill>
          <p:spPr>
            <a:xfrm>
              <a:off x="1018111" y="9534398"/>
              <a:ext cx="75750" cy="76172"/>
            </a:xfrm>
            <a:prstGeom prst="rect">
              <a:avLst/>
            </a:prstGeom>
            <a:noFill/>
            <a:ln>
              <a:noFill/>
            </a:ln>
          </p:spPr>
        </p:pic>
        <p:pic>
          <p:nvPicPr>
            <p:cNvPr id="1135" name="Google Shape;1135;p50"/>
            <p:cNvPicPr preferRelativeResize="0"/>
            <p:nvPr/>
          </p:nvPicPr>
          <p:blipFill rotWithShape="1">
            <a:blip r:embed="rId14">
              <a:alphaModFix/>
            </a:blip>
            <a:srcRect/>
            <a:stretch/>
          </p:blipFill>
          <p:spPr>
            <a:xfrm>
              <a:off x="1167907" y="9685099"/>
              <a:ext cx="73420" cy="73847"/>
            </a:xfrm>
            <a:prstGeom prst="rect">
              <a:avLst/>
            </a:prstGeom>
            <a:noFill/>
            <a:ln>
              <a:noFill/>
            </a:ln>
          </p:spPr>
        </p:pic>
        <p:pic>
          <p:nvPicPr>
            <p:cNvPr id="1136" name="Google Shape;1136;p50"/>
            <p:cNvPicPr preferRelativeResize="0"/>
            <p:nvPr/>
          </p:nvPicPr>
          <p:blipFill rotWithShape="1">
            <a:blip r:embed="rId15">
              <a:alphaModFix/>
            </a:blip>
            <a:srcRect/>
            <a:stretch/>
          </p:blipFill>
          <p:spPr>
            <a:xfrm>
              <a:off x="1317704" y="9835799"/>
              <a:ext cx="71090" cy="71521"/>
            </a:xfrm>
            <a:prstGeom prst="rect">
              <a:avLst/>
            </a:prstGeom>
            <a:noFill/>
            <a:ln>
              <a:noFill/>
            </a:ln>
          </p:spPr>
        </p:pic>
        <p:pic>
          <p:nvPicPr>
            <p:cNvPr id="1137" name="Google Shape;1137;p50"/>
            <p:cNvPicPr preferRelativeResize="0"/>
            <p:nvPr/>
          </p:nvPicPr>
          <p:blipFill rotWithShape="1">
            <a:blip r:embed="rId16">
              <a:alphaModFix/>
            </a:blip>
            <a:srcRect/>
            <a:stretch/>
          </p:blipFill>
          <p:spPr>
            <a:xfrm>
              <a:off x="1466988" y="9985933"/>
              <a:ext cx="69897" cy="70330"/>
            </a:xfrm>
            <a:prstGeom prst="rect">
              <a:avLst/>
            </a:prstGeom>
            <a:noFill/>
            <a:ln>
              <a:noFill/>
            </a:ln>
          </p:spPr>
        </p:pic>
        <p:pic>
          <p:nvPicPr>
            <p:cNvPr id="1138" name="Google Shape;1138;p50"/>
            <p:cNvPicPr preferRelativeResize="0"/>
            <p:nvPr/>
          </p:nvPicPr>
          <p:blipFill rotWithShape="1">
            <a:blip r:embed="rId18">
              <a:alphaModFix/>
            </a:blip>
            <a:srcRect/>
            <a:stretch/>
          </p:blipFill>
          <p:spPr>
            <a:xfrm>
              <a:off x="1616784" y="10136633"/>
              <a:ext cx="67567" cy="68005"/>
            </a:xfrm>
            <a:prstGeom prst="rect">
              <a:avLst/>
            </a:prstGeom>
            <a:noFill/>
            <a:ln>
              <a:noFill/>
            </a:ln>
          </p:spPr>
        </p:pic>
        <p:sp>
          <p:nvSpPr>
            <p:cNvPr id="1139" name="Google Shape;1139;p50"/>
            <p:cNvSpPr/>
            <p:nvPr/>
          </p:nvSpPr>
          <p:spPr>
            <a:xfrm>
              <a:off x="5676" y="8181481"/>
              <a:ext cx="2712720" cy="3063240"/>
            </a:xfrm>
            <a:custGeom>
              <a:avLst/>
              <a:gdLst/>
              <a:ahLst/>
              <a:cxnLst/>
              <a:rect l="l" t="t" r="r" b="b"/>
              <a:pathLst>
                <a:path w="2712720" h="3063240" extrusionOk="0">
                  <a:moveTo>
                    <a:pt x="54724" y="45135"/>
                  </a:moveTo>
                  <a:lnTo>
                    <a:pt x="32385" y="6070"/>
                  </a:lnTo>
                  <a:lnTo>
                    <a:pt x="11023" y="0"/>
                  </a:lnTo>
                  <a:lnTo>
                    <a:pt x="0" y="1066"/>
                  </a:lnTo>
                  <a:lnTo>
                    <a:pt x="0" y="89255"/>
                  </a:lnTo>
                  <a:lnTo>
                    <a:pt x="11023" y="90322"/>
                  </a:lnTo>
                  <a:lnTo>
                    <a:pt x="51435" y="62166"/>
                  </a:lnTo>
                  <a:lnTo>
                    <a:pt x="54724" y="45135"/>
                  </a:lnTo>
                  <a:close/>
                </a:path>
                <a:path w="2712720" h="3063240" extrusionOk="0">
                  <a:moveTo>
                    <a:pt x="2269096" y="2587371"/>
                  </a:moveTo>
                  <a:lnTo>
                    <a:pt x="2266924" y="2576106"/>
                  </a:lnTo>
                  <a:lnTo>
                    <a:pt x="2260409" y="2566212"/>
                  </a:lnTo>
                  <a:lnTo>
                    <a:pt x="2250579" y="2559647"/>
                  </a:lnTo>
                  <a:lnTo>
                    <a:pt x="2239378" y="2557449"/>
                  </a:lnTo>
                  <a:lnTo>
                    <a:pt x="2228189" y="2559647"/>
                  </a:lnTo>
                  <a:lnTo>
                    <a:pt x="2218359" y="2566212"/>
                  </a:lnTo>
                  <a:lnTo>
                    <a:pt x="2211832" y="2576106"/>
                  </a:lnTo>
                  <a:lnTo>
                    <a:pt x="2209660" y="2587371"/>
                  </a:lnTo>
                  <a:lnTo>
                    <a:pt x="2211832" y="2598623"/>
                  </a:lnTo>
                  <a:lnTo>
                    <a:pt x="2218359" y="2608529"/>
                  </a:lnTo>
                  <a:lnTo>
                    <a:pt x="2228189" y="2615095"/>
                  </a:lnTo>
                  <a:lnTo>
                    <a:pt x="2239378" y="2617292"/>
                  </a:lnTo>
                  <a:lnTo>
                    <a:pt x="2250579" y="2615095"/>
                  </a:lnTo>
                  <a:lnTo>
                    <a:pt x="2260409" y="2608529"/>
                  </a:lnTo>
                  <a:lnTo>
                    <a:pt x="2266924" y="2598623"/>
                  </a:lnTo>
                  <a:lnTo>
                    <a:pt x="2269096" y="2587371"/>
                  </a:lnTo>
                  <a:close/>
                </a:path>
                <a:path w="2712720" h="3063240" extrusionOk="0">
                  <a:moveTo>
                    <a:pt x="2416568" y="2736900"/>
                  </a:moveTo>
                  <a:lnTo>
                    <a:pt x="2414486" y="2726080"/>
                  </a:lnTo>
                  <a:lnTo>
                    <a:pt x="2408212" y="2716568"/>
                  </a:lnTo>
                  <a:lnTo>
                    <a:pt x="2398750" y="2710256"/>
                  </a:lnTo>
                  <a:lnTo>
                    <a:pt x="2387993" y="2708148"/>
                  </a:lnTo>
                  <a:lnTo>
                    <a:pt x="2377249" y="2710256"/>
                  </a:lnTo>
                  <a:lnTo>
                    <a:pt x="2367813" y="2716568"/>
                  </a:lnTo>
                  <a:lnTo>
                    <a:pt x="2361539" y="2726055"/>
                  </a:lnTo>
                  <a:lnTo>
                    <a:pt x="2359456" y="2736862"/>
                  </a:lnTo>
                  <a:lnTo>
                    <a:pt x="2361539" y="2747670"/>
                  </a:lnTo>
                  <a:lnTo>
                    <a:pt x="2367813" y="2757182"/>
                  </a:lnTo>
                  <a:lnTo>
                    <a:pt x="2377262" y="2763494"/>
                  </a:lnTo>
                  <a:lnTo>
                    <a:pt x="2388019" y="2765602"/>
                  </a:lnTo>
                  <a:lnTo>
                    <a:pt x="2398763" y="2763494"/>
                  </a:lnTo>
                  <a:lnTo>
                    <a:pt x="2408212" y="2757182"/>
                  </a:lnTo>
                  <a:lnTo>
                    <a:pt x="2414486" y="2747708"/>
                  </a:lnTo>
                  <a:lnTo>
                    <a:pt x="2416568" y="2736900"/>
                  </a:lnTo>
                  <a:close/>
                </a:path>
                <a:path w="2712720" h="3063240" extrusionOk="0">
                  <a:moveTo>
                    <a:pt x="2564041" y="2886418"/>
                  </a:moveTo>
                  <a:lnTo>
                    <a:pt x="2562034" y="2876054"/>
                  </a:lnTo>
                  <a:lnTo>
                    <a:pt x="2556027" y="2866936"/>
                  </a:lnTo>
                  <a:lnTo>
                    <a:pt x="2546959" y="2860865"/>
                  </a:lnTo>
                  <a:lnTo>
                    <a:pt x="2536647" y="2858846"/>
                  </a:lnTo>
                  <a:lnTo>
                    <a:pt x="2526322" y="2860865"/>
                  </a:lnTo>
                  <a:lnTo>
                    <a:pt x="2517267" y="2866936"/>
                  </a:lnTo>
                  <a:lnTo>
                    <a:pt x="2511260" y="2876054"/>
                  </a:lnTo>
                  <a:lnTo>
                    <a:pt x="2509253" y="2886418"/>
                  </a:lnTo>
                  <a:lnTo>
                    <a:pt x="2511260" y="2896781"/>
                  </a:lnTo>
                  <a:lnTo>
                    <a:pt x="2517267" y="2905899"/>
                  </a:lnTo>
                  <a:lnTo>
                    <a:pt x="2526322" y="2911957"/>
                  </a:lnTo>
                  <a:lnTo>
                    <a:pt x="2536647" y="2913977"/>
                  </a:lnTo>
                  <a:lnTo>
                    <a:pt x="2546959" y="2911957"/>
                  </a:lnTo>
                  <a:lnTo>
                    <a:pt x="2556027" y="2905899"/>
                  </a:lnTo>
                  <a:lnTo>
                    <a:pt x="2562034" y="2896781"/>
                  </a:lnTo>
                  <a:lnTo>
                    <a:pt x="2564041" y="2886418"/>
                  </a:lnTo>
                  <a:close/>
                </a:path>
                <a:path w="2712720" h="3063240" extrusionOk="0">
                  <a:moveTo>
                    <a:pt x="2712123" y="3035985"/>
                  </a:moveTo>
                  <a:lnTo>
                    <a:pt x="2710167" y="3025825"/>
                  </a:lnTo>
                  <a:lnTo>
                    <a:pt x="2704287" y="3016897"/>
                  </a:lnTo>
                  <a:lnTo>
                    <a:pt x="2695422" y="3010966"/>
                  </a:lnTo>
                  <a:lnTo>
                    <a:pt x="2685326" y="3008985"/>
                  </a:lnTo>
                  <a:lnTo>
                    <a:pt x="2675242" y="3010966"/>
                  </a:lnTo>
                  <a:lnTo>
                    <a:pt x="2666377" y="3016897"/>
                  </a:lnTo>
                  <a:lnTo>
                    <a:pt x="2660497" y="3025825"/>
                  </a:lnTo>
                  <a:lnTo>
                    <a:pt x="2658541" y="3035985"/>
                  </a:lnTo>
                  <a:lnTo>
                    <a:pt x="2660497" y="3046133"/>
                  </a:lnTo>
                  <a:lnTo>
                    <a:pt x="2666377" y="3055061"/>
                  </a:lnTo>
                  <a:lnTo>
                    <a:pt x="2675242" y="3061004"/>
                  </a:lnTo>
                  <a:lnTo>
                    <a:pt x="2685326" y="3062973"/>
                  </a:lnTo>
                  <a:lnTo>
                    <a:pt x="2695422" y="3061004"/>
                  </a:lnTo>
                  <a:lnTo>
                    <a:pt x="2704287" y="3055061"/>
                  </a:lnTo>
                  <a:lnTo>
                    <a:pt x="2710167" y="3046133"/>
                  </a:lnTo>
                  <a:lnTo>
                    <a:pt x="2712123" y="3035985"/>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140" name="Google Shape;1140;p50"/>
            <p:cNvPicPr preferRelativeResize="0"/>
            <p:nvPr/>
          </p:nvPicPr>
          <p:blipFill rotWithShape="1">
            <a:blip r:embed="rId11">
              <a:alphaModFix/>
            </a:blip>
            <a:srcRect/>
            <a:stretch/>
          </p:blipFill>
          <p:spPr>
            <a:xfrm>
              <a:off x="120471" y="8332204"/>
              <a:ext cx="87400" cy="87998"/>
            </a:xfrm>
            <a:prstGeom prst="rect">
              <a:avLst/>
            </a:prstGeom>
            <a:noFill/>
            <a:ln>
              <a:noFill/>
            </a:ln>
          </p:spPr>
        </p:pic>
        <p:pic>
          <p:nvPicPr>
            <p:cNvPr id="1141" name="Google Shape;1141;p50"/>
            <p:cNvPicPr preferRelativeResize="0"/>
            <p:nvPr/>
          </p:nvPicPr>
          <p:blipFill rotWithShape="1">
            <a:blip r:embed="rId4">
              <a:alphaModFix/>
            </a:blip>
            <a:srcRect/>
            <a:stretch/>
          </p:blipFill>
          <p:spPr>
            <a:xfrm>
              <a:off x="270267" y="8482904"/>
              <a:ext cx="85070" cy="85616"/>
            </a:xfrm>
            <a:prstGeom prst="rect">
              <a:avLst/>
            </a:prstGeom>
            <a:noFill/>
            <a:ln>
              <a:noFill/>
            </a:ln>
          </p:spPr>
        </p:pic>
        <p:pic>
          <p:nvPicPr>
            <p:cNvPr id="1142" name="Google Shape;1142;p50"/>
            <p:cNvPicPr preferRelativeResize="0"/>
            <p:nvPr/>
          </p:nvPicPr>
          <p:blipFill rotWithShape="1">
            <a:blip r:embed="rId5">
              <a:alphaModFix/>
            </a:blip>
            <a:srcRect/>
            <a:stretch/>
          </p:blipFill>
          <p:spPr>
            <a:xfrm>
              <a:off x="419495" y="8633038"/>
              <a:ext cx="83876" cy="84482"/>
            </a:xfrm>
            <a:prstGeom prst="rect">
              <a:avLst/>
            </a:prstGeom>
            <a:noFill/>
            <a:ln>
              <a:noFill/>
            </a:ln>
          </p:spPr>
        </p:pic>
        <p:pic>
          <p:nvPicPr>
            <p:cNvPr id="1143" name="Google Shape;1143;p50"/>
            <p:cNvPicPr preferRelativeResize="0"/>
            <p:nvPr/>
          </p:nvPicPr>
          <p:blipFill rotWithShape="1">
            <a:blip r:embed="rId6">
              <a:alphaModFix/>
            </a:blip>
            <a:srcRect/>
            <a:stretch/>
          </p:blipFill>
          <p:spPr>
            <a:xfrm>
              <a:off x="569291" y="8783739"/>
              <a:ext cx="81546" cy="82156"/>
            </a:xfrm>
            <a:prstGeom prst="rect">
              <a:avLst/>
            </a:prstGeom>
            <a:noFill/>
            <a:ln>
              <a:noFill/>
            </a:ln>
          </p:spPr>
        </p:pic>
        <p:pic>
          <p:nvPicPr>
            <p:cNvPr id="1144" name="Google Shape;1144;p50"/>
            <p:cNvPicPr preferRelativeResize="0"/>
            <p:nvPr/>
          </p:nvPicPr>
          <p:blipFill rotWithShape="1">
            <a:blip r:embed="rId12">
              <a:alphaModFix/>
            </a:blip>
            <a:srcRect/>
            <a:stretch/>
          </p:blipFill>
          <p:spPr>
            <a:xfrm>
              <a:off x="868315" y="9084572"/>
              <a:ext cx="78080" cy="78640"/>
            </a:xfrm>
            <a:prstGeom prst="rect">
              <a:avLst/>
            </a:prstGeom>
            <a:noFill/>
            <a:ln>
              <a:noFill/>
            </a:ln>
          </p:spPr>
        </p:pic>
        <p:pic>
          <p:nvPicPr>
            <p:cNvPr id="1145" name="Google Shape;1145;p50"/>
            <p:cNvPicPr preferRelativeResize="0"/>
            <p:nvPr/>
          </p:nvPicPr>
          <p:blipFill rotWithShape="1">
            <a:blip r:embed="rId9">
              <a:alphaModFix/>
            </a:blip>
            <a:srcRect/>
            <a:stretch/>
          </p:blipFill>
          <p:spPr>
            <a:xfrm>
              <a:off x="719144" y="8934439"/>
              <a:ext cx="79216" cy="79774"/>
            </a:xfrm>
            <a:prstGeom prst="rect">
              <a:avLst/>
            </a:prstGeom>
            <a:noFill/>
            <a:ln>
              <a:noFill/>
            </a:ln>
          </p:spPr>
        </p:pic>
        <p:pic>
          <p:nvPicPr>
            <p:cNvPr id="1146" name="Google Shape;1146;p50"/>
            <p:cNvPicPr preferRelativeResize="0"/>
            <p:nvPr/>
          </p:nvPicPr>
          <p:blipFill rotWithShape="1">
            <a:blip r:embed="rId13">
              <a:alphaModFix/>
            </a:blip>
            <a:srcRect/>
            <a:stretch/>
          </p:blipFill>
          <p:spPr>
            <a:xfrm>
              <a:off x="1018111" y="9235315"/>
              <a:ext cx="75750" cy="76172"/>
            </a:xfrm>
            <a:prstGeom prst="rect">
              <a:avLst/>
            </a:prstGeom>
            <a:noFill/>
            <a:ln>
              <a:noFill/>
            </a:ln>
          </p:spPr>
        </p:pic>
        <p:pic>
          <p:nvPicPr>
            <p:cNvPr id="1147" name="Google Shape;1147;p50"/>
            <p:cNvPicPr preferRelativeResize="0"/>
            <p:nvPr/>
          </p:nvPicPr>
          <p:blipFill rotWithShape="1">
            <a:blip r:embed="rId13">
              <a:alphaModFix/>
            </a:blip>
            <a:srcRect/>
            <a:stretch/>
          </p:blipFill>
          <p:spPr>
            <a:xfrm>
              <a:off x="1167907" y="9386016"/>
              <a:ext cx="73420" cy="73847"/>
            </a:xfrm>
            <a:prstGeom prst="rect">
              <a:avLst/>
            </a:prstGeom>
            <a:noFill/>
            <a:ln>
              <a:noFill/>
            </a:ln>
          </p:spPr>
        </p:pic>
        <p:pic>
          <p:nvPicPr>
            <p:cNvPr id="1148" name="Google Shape;1148;p50"/>
            <p:cNvPicPr preferRelativeResize="0"/>
            <p:nvPr/>
          </p:nvPicPr>
          <p:blipFill rotWithShape="1">
            <a:blip r:embed="rId15">
              <a:alphaModFix/>
            </a:blip>
            <a:srcRect/>
            <a:stretch/>
          </p:blipFill>
          <p:spPr>
            <a:xfrm>
              <a:off x="1317704" y="9536715"/>
              <a:ext cx="71090" cy="71521"/>
            </a:xfrm>
            <a:prstGeom prst="rect">
              <a:avLst/>
            </a:prstGeom>
            <a:noFill/>
            <a:ln>
              <a:noFill/>
            </a:ln>
          </p:spPr>
        </p:pic>
        <p:pic>
          <p:nvPicPr>
            <p:cNvPr id="1149" name="Google Shape;1149;p50"/>
            <p:cNvPicPr preferRelativeResize="0"/>
            <p:nvPr/>
          </p:nvPicPr>
          <p:blipFill rotWithShape="1">
            <a:blip r:embed="rId16">
              <a:alphaModFix/>
            </a:blip>
            <a:srcRect/>
            <a:stretch/>
          </p:blipFill>
          <p:spPr>
            <a:xfrm>
              <a:off x="1466988" y="9686850"/>
              <a:ext cx="69897" cy="70330"/>
            </a:xfrm>
            <a:prstGeom prst="rect">
              <a:avLst/>
            </a:prstGeom>
            <a:noFill/>
            <a:ln>
              <a:noFill/>
            </a:ln>
          </p:spPr>
        </p:pic>
        <p:pic>
          <p:nvPicPr>
            <p:cNvPr id="1150" name="Google Shape;1150;p50"/>
            <p:cNvPicPr preferRelativeResize="0"/>
            <p:nvPr/>
          </p:nvPicPr>
          <p:blipFill rotWithShape="1">
            <a:blip r:embed="rId20">
              <a:alphaModFix/>
            </a:blip>
            <a:srcRect/>
            <a:stretch/>
          </p:blipFill>
          <p:spPr>
            <a:xfrm>
              <a:off x="1766581" y="9988251"/>
              <a:ext cx="65237" cy="65679"/>
            </a:xfrm>
            <a:prstGeom prst="rect">
              <a:avLst/>
            </a:prstGeom>
            <a:noFill/>
            <a:ln>
              <a:noFill/>
            </a:ln>
          </p:spPr>
        </p:pic>
        <p:pic>
          <p:nvPicPr>
            <p:cNvPr id="1151" name="Google Shape;1151;p50"/>
            <p:cNvPicPr preferRelativeResize="0"/>
            <p:nvPr/>
          </p:nvPicPr>
          <p:blipFill rotWithShape="1">
            <a:blip r:embed="rId18">
              <a:alphaModFix/>
            </a:blip>
            <a:srcRect/>
            <a:stretch/>
          </p:blipFill>
          <p:spPr>
            <a:xfrm>
              <a:off x="1616784" y="9837550"/>
              <a:ext cx="67567" cy="68005"/>
            </a:xfrm>
            <a:prstGeom prst="rect">
              <a:avLst/>
            </a:prstGeom>
            <a:noFill/>
            <a:ln>
              <a:noFill/>
            </a:ln>
          </p:spPr>
        </p:pic>
        <p:sp>
          <p:nvSpPr>
            <p:cNvPr id="1152" name="Google Shape;1152;p50"/>
            <p:cNvSpPr/>
            <p:nvPr/>
          </p:nvSpPr>
          <p:spPr>
            <a:xfrm>
              <a:off x="1916366" y="10139008"/>
              <a:ext cx="1096645" cy="1103630"/>
            </a:xfrm>
            <a:custGeom>
              <a:avLst/>
              <a:gdLst/>
              <a:ahLst/>
              <a:cxnLst/>
              <a:rect l="l" t="t" r="r" b="b"/>
              <a:pathLst>
                <a:path w="1096645" h="1103629" extrusionOk="0">
                  <a:moveTo>
                    <a:pt x="62915" y="31686"/>
                  </a:moveTo>
                  <a:lnTo>
                    <a:pt x="60604" y="19761"/>
                  </a:lnTo>
                  <a:lnTo>
                    <a:pt x="53708" y="9283"/>
                  </a:lnTo>
                  <a:lnTo>
                    <a:pt x="43307" y="2324"/>
                  </a:lnTo>
                  <a:lnTo>
                    <a:pt x="31457" y="0"/>
                  </a:lnTo>
                  <a:lnTo>
                    <a:pt x="19608" y="2324"/>
                  </a:lnTo>
                  <a:lnTo>
                    <a:pt x="9207" y="9283"/>
                  </a:lnTo>
                  <a:lnTo>
                    <a:pt x="2311" y="19761"/>
                  </a:lnTo>
                  <a:lnTo>
                    <a:pt x="0" y="31686"/>
                  </a:lnTo>
                  <a:lnTo>
                    <a:pt x="2311" y="43611"/>
                  </a:lnTo>
                  <a:lnTo>
                    <a:pt x="9207" y="54089"/>
                  </a:lnTo>
                  <a:lnTo>
                    <a:pt x="19608" y="61036"/>
                  </a:lnTo>
                  <a:lnTo>
                    <a:pt x="31457" y="63360"/>
                  </a:lnTo>
                  <a:lnTo>
                    <a:pt x="43307" y="61036"/>
                  </a:lnTo>
                  <a:lnTo>
                    <a:pt x="53708" y="54089"/>
                  </a:lnTo>
                  <a:lnTo>
                    <a:pt x="60604" y="43611"/>
                  </a:lnTo>
                  <a:lnTo>
                    <a:pt x="62915" y="31686"/>
                  </a:lnTo>
                  <a:close/>
                </a:path>
                <a:path w="1096645" h="1103629" extrusionOk="0">
                  <a:moveTo>
                    <a:pt x="653351" y="629805"/>
                  </a:moveTo>
                  <a:lnTo>
                    <a:pt x="651344" y="619442"/>
                  </a:lnTo>
                  <a:lnTo>
                    <a:pt x="645337" y="610323"/>
                  </a:lnTo>
                  <a:lnTo>
                    <a:pt x="636270" y="604266"/>
                  </a:lnTo>
                  <a:lnTo>
                    <a:pt x="625957" y="602234"/>
                  </a:lnTo>
                  <a:lnTo>
                    <a:pt x="615632" y="604266"/>
                  </a:lnTo>
                  <a:lnTo>
                    <a:pt x="606577" y="610323"/>
                  </a:lnTo>
                  <a:lnTo>
                    <a:pt x="600570" y="619442"/>
                  </a:lnTo>
                  <a:lnTo>
                    <a:pt x="598563" y="629805"/>
                  </a:lnTo>
                  <a:lnTo>
                    <a:pt x="600570" y="640168"/>
                  </a:lnTo>
                  <a:lnTo>
                    <a:pt x="606577" y="649287"/>
                  </a:lnTo>
                  <a:lnTo>
                    <a:pt x="615632" y="655345"/>
                  </a:lnTo>
                  <a:lnTo>
                    <a:pt x="625957" y="657364"/>
                  </a:lnTo>
                  <a:lnTo>
                    <a:pt x="636270" y="655345"/>
                  </a:lnTo>
                  <a:lnTo>
                    <a:pt x="645337" y="649287"/>
                  </a:lnTo>
                  <a:lnTo>
                    <a:pt x="651344" y="640168"/>
                  </a:lnTo>
                  <a:lnTo>
                    <a:pt x="653351" y="629805"/>
                  </a:lnTo>
                  <a:close/>
                </a:path>
                <a:path w="1096645" h="1103629" extrusionOk="0">
                  <a:moveTo>
                    <a:pt x="801433" y="779373"/>
                  </a:moveTo>
                  <a:lnTo>
                    <a:pt x="799477" y="769213"/>
                  </a:lnTo>
                  <a:lnTo>
                    <a:pt x="793597" y="760285"/>
                  </a:lnTo>
                  <a:lnTo>
                    <a:pt x="784733" y="754354"/>
                  </a:lnTo>
                  <a:lnTo>
                    <a:pt x="774636" y="752373"/>
                  </a:lnTo>
                  <a:lnTo>
                    <a:pt x="764552" y="754354"/>
                  </a:lnTo>
                  <a:lnTo>
                    <a:pt x="755688" y="760285"/>
                  </a:lnTo>
                  <a:lnTo>
                    <a:pt x="749808" y="769213"/>
                  </a:lnTo>
                  <a:lnTo>
                    <a:pt x="747852" y="779373"/>
                  </a:lnTo>
                  <a:lnTo>
                    <a:pt x="749808" y="789520"/>
                  </a:lnTo>
                  <a:lnTo>
                    <a:pt x="755688" y="798461"/>
                  </a:lnTo>
                  <a:lnTo>
                    <a:pt x="764552" y="804392"/>
                  </a:lnTo>
                  <a:lnTo>
                    <a:pt x="774636" y="806373"/>
                  </a:lnTo>
                  <a:lnTo>
                    <a:pt x="784733" y="804392"/>
                  </a:lnTo>
                  <a:lnTo>
                    <a:pt x="793597" y="798461"/>
                  </a:lnTo>
                  <a:lnTo>
                    <a:pt x="799477" y="789520"/>
                  </a:lnTo>
                  <a:lnTo>
                    <a:pt x="801433" y="779373"/>
                  </a:lnTo>
                  <a:close/>
                </a:path>
                <a:path w="1096645" h="1103629" extrusionOk="0">
                  <a:moveTo>
                    <a:pt x="948905" y="928903"/>
                  </a:moveTo>
                  <a:lnTo>
                    <a:pt x="947026" y="919187"/>
                  </a:lnTo>
                  <a:lnTo>
                    <a:pt x="941400" y="910640"/>
                  </a:lnTo>
                  <a:lnTo>
                    <a:pt x="932929" y="904963"/>
                  </a:lnTo>
                  <a:lnTo>
                    <a:pt x="923277" y="903071"/>
                  </a:lnTo>
                  <a:lnTo>
                    <a:pt x="913625" y="904963"/>
                  </a:lnTo>
                  <a:lnTo>
                    <a:pt x="905141" y="910640"/>
                  </a:lnTo>
                  <a:lnTo>
                    <a:pt x="899515" y="919162"/>
                  </a:lnTo>
                  <a:lnTo>
                    <a:pt x="897648" y="928865"/>
                  </a:lnTo>
                  <a:lnTo>
                    <a:pt x="899515" y="938568"/>
                  </a:lnTo>
                  <a:lnTo>
                    <a:pt x="905141" y="947115"/>
                  </a:lnTo>
                  <a:lnTo>
                    <a:pt x="913625" y="952792"/>
                  </a:lnTo>
                  <a:lnTo>
                    <a:pt x="923277" y="954684"/>
                  </a:lnTo>
                  <a:lnTo>
                    <a:pt x="932929" y="952792"/>
                  </a:lnTo>
                  <a:lnTo>
                    <a:pt x="941400" y="947115"/>
                  </a:lnTo>
                  <a:lnTo>
                    <a:pt x="947026" y="938606"/>
                  </a:lnTo>
                  <a:lnTo>
                    <a:pt x="948905" y="928903"/>
                  </a:lnTo>
                  <a:close/>
                </a:path>
                <a:path w="1096645" h="1103629" extrusionOk="0">
                  <a:moveTo>
                    <a:pt x="1096365" y="1078445"/>
                  </a:moveTo>
                  <a:lnTo>
                    <a:pt x="1094574" y="1069162"/>
                  </a:lnTo>
                  <a:lnTo>
                    <a:pt x="1089202" y="1061008"/>
                  </a:lnTo>
                  <a:lnTo>
                    <a:pt x="1081112" y="1055585"/>
                  </a:lnTo>
                  <a:lnTo>
                    <a:pt x="1071905" y="1053769"/>
                  </a:lnTo>
                  <a:lnTo>
                    <a:pt x="1062697" y="1055585"/>
                  </a:lnTo>
                  <a:lnTo>
                    <a:pt x="1054595" y="1061008"/>
                  </a:lnTo>
                  <a:lnTo>
                    <a:pt x="1049235" y="1069136"/>
                  </a:lnTo>
                  <a:lnTo>
                    <a:pt x="1047445" y="1078395"/>
                  </a:lnTo>
                  <a:lnTo>
                    <a:pt x="1049235" y="1087666"/>
                  </a:lnTo>
                  <a:lnTo>
                    <a:pt x="1054595" y="1095832"/>
                  </a:lnTo>
                  <a:lnTo>
                    <a:pt x="1062697" y="1101255"/>
                  </a:lnTo>
                  <a:lnTo>
                    <a:pt x="1071905" y="1103058"/>
                  </a:lnTo>
                  <a:lnTo>
                    <a:pt x="1081112" y="1101255"/>
                  </a:lnTo>
                  <a:lnTo>
                    <a:pt x="1089202" y="1095832"/>
                  </a:lnTo>
                  <a:lnTo>
                    <a:pt x="1094574" y="1087704"/>
                  </a:lnTo>
                  <a:lnTo>
                    <a:pt x="1096365" y="1078445"/>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153" name="Google Shape;1153;p50"/>
            <p:cNvPicPr preferRelativeResize="0"/>
            <p:nvPr/>
          </p:nvPicPr>
          <p:blipFill rotWithShape="1">
            <a:blip r:embed="rId4">
              <a:alphaModFix/>
            </a:blip>
            <a:srcRect/>
            <a:stretch/>
          </p:blipFill>
          <p:spPr>
            <a:xfrm>
              <a:off x="270267" y="8183821"/>
              <a:ext cx="85070" cy="85616"/>
            </a:xfrm>
            <a:prstGeom prst="rect">
              <a:avLst/>
            </a:prstGeom>
            <a:noFill/>
            <a:ln>
              <a:noFill/>
            </a:ln>
          </p:spPr>
        </p:pic>
        <p:pic>
          <p:nvPicPr>
            <p:cNvPr id="1154" name="Google Shape;1154;p50"/>
            <p:cNvPicPr preferRelativeResize="0"/>
            <p:nvPr/>
          </p:nvPicPr>
          <p:blipFill rotWithShape="1">
            <a:blip r:embed="rId5">
              <a:alphaModFix/>
            </a:blip>
            <a:srcRect/>
            <a:stretch/>
          </p:blipFill>
          <p:spPr>
            <a:xfrm>
              <a:off x="419495" y="8333955"/>
              <a:ext cx="83876" cy="84482"/>
            </a:xfrm>
            <a:prstGeom prst="rect">
              <a:avLst/>
            </a:prstGeom>
            <a:noFill/>
            <a:ln>
              <a:noFill/>
            </a:ln>
          </p:spPr>
        </p:pic>
        <p:pic>
          <p:nvPicPr>
            <p:cNvPr id="1155" name="Google Shape;1155;p50"/>
            <p:cNvPicPr preferRelativeResize="0"/>
            <p:nvPr/>
          </p:nvPicPr>
          <p:blipFill rotWithShape="1">
            <a:blip r:embed="rId6">
              <a:alphaModFix/>
            </a:blip>
            <a:srcRect/>
            <a:stretch/>
          </p:blipFill>
          <p:spPr>
            <a:xfrm>
              <a:off x="569291" y="8484655"/>
              <a:ext cx="81546" cy="82156"/>
            </a:xfrm>
            <a:prstGeom prst="rect">
              <a:avLst/>
            </a:prstGeom>
            <a:noFill/>
            <a:ln>
              <a:noFill/>
            </a:ln>
          </p:spPr>
        </p:pic>
        <p:pic>
          <p:nvPicPr>
            <p:cNvPr id="1156" name="Google Shape;1156;p50"/>
            <p:cNvPicPr preferRelativeResize="0"/>
            <p:nvPr/>
          </p:nvPicPr>
          <p:blipFill rotWithShape="1">
            <a:blip r:embed="rId17">
              <a:alphaModFix/>
            </a:blip>
            <a:srcRect/>
            <a:stretch/>
          </p:blipFill>
          <p:spPr>
            <a:xfrm>
              <a:off x="719144" y="8635356"/>
              <a:ext cx="79216" cy="79774"/>
            </a:xfrm>
            <a:prstGeom prst="rect">
              <a:avLst/>
            </a:prstGeom>
            <a:noFill/>
            <a:ln>
              <a:noFill/>
            </a:ln>
          </p:spPr>
        </p:pic>
        <p:pic>
          <p:nvPicPr>
            <p:cNvPr id="1157" name="Google Shape;1157;p50"/>
            <p:cNvPicPr preferRelativeResize="0"/>
            <p:nvPr/>
          </p:nvPicPr>
          <p:blipFill rotWithShape="1">
            <a:blip r:embed="rId10">
              <a:alphaModFix/>
            </a:blip>
            <a:srcRect/>
            <a:stretch/>
          </p:blipFill>
          <p:spPr>
            <a:xfrm>
              <a:off x="868315" y="8785489"/>
              <a:ext cx="78080" cy="78640"/>
            </a:xfrm>
            <a:prstGeom prst="rect">
              <a:avLst/>
            </a:prstGeom>
            <a:noFill/>
            <a:ln>
              <a:noFill/>
            </a:ln>
          </p:spPr>
        </p:pic>
        <p:pic>
          <p:nvPicPr>
            <p:cNvPr id="1158" name="Google Shape;1158;p50"/>
            <p:cNvPicPr preferRelativeResize="0"/>
            <p:nvPr/>
          </p:nvPicPr>
          <p:blipFill rotWithShape="1">
            <a:blip r:embed="rId13">
              <a:alphaModFix/>
            </a:blip>
            <a:srcRect/>
            <a:stretch/>
          </p:blipFill>
          <p:spPr>
            <a:xfrm>
              <a:off x="1018111" y="8936231"/>
              <a:ext cx="75750" cy="76172"/>
            </a:xfrm>
            <a:prstGeom prst="rect">
              <a:avLst/>
            </a:prstGeom>
            <a:noFill/>
            <a:ln>
              <a:noFill/>
            </a:ln>
          </p:spPr>
        </p:pic>
        <p:pic>
          <p:nvPicPr>
            <p:cNvPr id="1159" name="Google Shape;1159;p50"/>
            <p:cNvPicPr preferRelativeResize="0"/>
            <p:nvPr/>
          </p:nvPicPr>
          <p:blipFill rotWithShape="1">
            <a:blip r:embed="rId13">
              <a:alphaModFix/>
            </a:blip>
            <a:srcRect/>
            <a:stretch/>
          </p:blipFill>
          <p:spPr>
            <a:xfrm>
              <a:off x="1167907" y="9086932"/>
              <a:ext cx="73420" cy="73847"/>
            </a:xfrm>
            <a:prstGeom prst="rect">
              <a:avLst/>
            </a:prstGeom>
            <a:noFill/>
            <a:ln>
              <a:noFill/>
            </a:ln>
          </p:spPr>
        </p:pic>
        <p:pic>
          <p:nvPicPr>
            <p:cNvPr id="1160" name="Google Shape;1160;p50"/>
            <p:cNvPicPr preferRelativeResize="0"/>
            <p:nvPr/>
          </p:nvPicPr>
          <p:blipFill rotWithShape="1">
            <a:blip r:embed="rId15">
              <a:alphaModFix/>
            </a:blip>
            <a:srcRect/>
            <a:stretch/>
          </p:blipFill>
          <p:spPr>
            <a:xfrm>
              <a:off x="1317704" y="9237633"/>
              <a:ext cx="71090" cy="71521"/>
            </a:xfrm>
            <a:prstGeom prst="rect">
              <a:avLst/>
            </a:prstGeom>
            <a:noFill/>
            <a:ln>
              <a:noFill/>
            </a:ln>
          </p:spPr>
        </p:pic>
        <p:pic>
          <p:nvPicPr>
            <p:cNvPr id="1161" name="Google Shape;1161;p50"/>
            <p:cNvPicPr preferRelativeResize="0"/>
            <p:nvPr/>
          </p:nvPicPr>
          <p:blipFill rotWithShape="1">
            <a:blip r:embed="rId18">
              <a:alphaModFix/>
            </a:blip>
            <a:srcRect/>
            <a:stretch/>
          </p:blipFill>
          <p:spPr>
            <a:xfrm>
              <a:off x="1466988" y="9387766"/>
              <a:ext cx="69897" cy="70330"/>
            </a:xfrm>
            <a:prstGeom prst="rect">
              <a:avLst/>
            </a:prstGeom>
            <a:noFill/>
            <a:ln>
              <a:noFill/>
            </a:ln>
          </p:spPr>
        </p:pic>
        <p:pic>
          <p:nvPicPr>
            <p:cNvPr id="1162" name="Google Shape;1162;p50"/>
            <p:cNvPicPr preferRelativeResize="0"/>
            <p:nvPr/>
          </p:nvPicPr>
          <p:blipFill rotWithShape="1">
            <a:blip r:embed="rId18">
              <a:alphaModFix/>
            </a:blip>
            <a:srcRect/>
            <a:stretch/>
          </p:blipFill>
          <p:spPr>
            <a:xfrm>
              <a:off x="1616784" y="9538466"/>
              <a:ext cx="67567" cy="68005"/>
            </a:xfrm>
            <a:prstGeom prst="rect">
              <a:avLst/>
            </a:prstGeom>
            <a:noFill/>
            <a:ln>
              <a:noFill/>
            </a:ln>
          </p:spPr>
        </p:pic>
        <p:pic>
          <p:nvPicPr>
            <p:cNvPr id="1163" name="Google Shape;1163;p50"/>
            <p:cNvPicPr preferRelativeResize="0"/>
            <p:nvPr/>
          </p:nvPicPr>
          <p:blipFill rotWithShape="1">
            <a:blip r:embed="rId19">
              <a:alphaModFix/>
            </a:blip>
            <a:srcRect/>
            <a:stretch/>
          </p:blipFill>
          <p:spPr>
            <a:xfrm>
              <a:off x="1766581" y="9689167"/>
              <a:ext cx="65237" cy="65679"/>
            </a:xfrm>
            <a:prstGeom prst="rect">
              <a:avLst/>
            </a:prstGeom>
            <a:noFill/>
            <a:ln>
              <a:noFill/>
            </a:ln>
          </p:spPr>
        </p:pic>
        <p:sp>
          <p:nvSpPr>
            <p:cNvPr id="1164" name="Google Shape;1164;p50"/>
            <p:cNvSpPr/>
            <p:nvPr/>
          </p:nvSpPr>
          <p:spPr>
            <a:xfrm>
              <a:off x="1916366" y="9839873"/>
              <a:ext cx="1391920" cy="1400810"/>
            </a:xfrm>
            <a:custGeom>
              <a:avLst/>
              <a:gdLst/>
              <a:ahLst/>
              <a:cxnLst/>
              <a:rect l="l" t="t" r="r" b="b"/>
              <a:pathLst>
                <a:path w="1391920" h="1400809" extrusionOk="0">
                  <a:moveTo>
                    <a:pt x="62915" y="31673"/>
                  </a:moveTo>
                  <a:lnTo>
                    <a:pt x="60604" y="19748"/>
                  </a:lnTo>
                  <a:lnTo>
                    <a:pt x="53708" y="9271"/>
                  </a:lnTo>
                  <a:lnTo>
                    <a:pt x="43307" y="2324"/>
                  </a:lnTo>
                  <a:lnTo>
                    <a:pt x="31457" y="0"/>
                  </a:lnTo>
                  <a:lnTo>
                    <a:pt x="19608" y="2324"/>
                  </a:lnTo>
                  <a:lnTo>
                    <a:pt x="9207" y="9271"/>
                  </a:lnTo>
                  <a:lnTo>
                    <a:pt x="2311" y="19748"/>
                  </a:lnTo>
                  <a:lnTo>
                    <a:pt x="0" y="31673"/>
                  </a:lnTo>
                  <a:lnTo>
                    <a:pt x="2311" y="43599"/>
                  </a:lnTo>
                  <a:lnTo>
                    <a:pt x="9207" y="54076"/>
                  </a:lnTo>
                  <a:lnTo>
                    <a:pt x="19608" y="61036"/>
                  </a:lnTo>
                  <a:lnTo>
                    <a:pt x="31457" y="63360"/>
                  </a:lnTo>
                  <a:lnTo>
                    <a:pt x="43307" y="61036"/>
                  </a:lnTo>
                  <a:lnTo>
                    <a:pt x="53708" y="54076"/>
                  </a:lnTo>
                  <a:lnTo>
                    <a:pt x="60604" y="43599"/>
                  </a:lnTo>
                  <a:lnTo>
                    <a:pt x="62915" y="31673"/>
                  </a:lnTo>
                  <a:close/>
                </a:path>
                <a:path w="1391920" h="1400809" extrusionOk="0">
                  <a:moveTo>
                    <a:pt x="210947" y="181216"/>
                  </a:moveTo>
                  <a:lnTo>
                    <a:pt x="208686" y="169519"/>
                  </a:lnTo>
                  <a:lnTo>
                    <a:pt x="201917" y="159232"/>
                  </a:lnTo>
                  <a:lnTo>
                    <a:pt x="191693" y="152412"/>
                  </a:lnTo>
                  <a:lnTo>
                    <a:pt x="180060" y="150139"/>
                  </a:lnTo>
                  <a:lnTo>
                    <a:pt x="168427" y="152412"/>
                  </a:lnTo>
                  <a:lnTo>
                    <a:pt x="158216" y="159232"/>
                  </a:lnTo>
                  <a:lnTo>
                    <a:pt x="151434" y="169519"/>
                  </a:lnTo>
                  <a:lnTo>
                    <a:pt x="149174" y="181216"/>
                  </a:lnTo>
                  <a:lnTo>
                    <a:pt x="151434" y="192913"/>
                  </a:lnTo>
                  <a:lnTo>
                    <a:pt x="158216" y="203200"/>
                  </a:lnTo>
                  <a:lnTo>
                    <a:pt x="168427" y="210019"/>
                  </a:lnTo>
                  <a:lnTo>
                    <a:pt x="180060" y="212293"/>
                  </a:lnTo>
                  <a:lnTo>
                    <a:pt x="191693" y="210019"/>
                  </a:lnTo>
                  <a:lnTo>
                    <a:pt x="201917" y="203200"/>
                  </a:lnTo>
                  <a:lnTo>
                    <a:pt x="208686" y="192913"/>
                  </a:lnTo>
                  <a:lnTo>
                    <a:pt x="210947" y="181216"/>
                  </a:lnTo>
                  <a:close/>
                </a:path>
                <a:path w="1391920" h="1400809" extrusionOk="0">
                  <a:moveTo>
                    <a:pt x="358406" y="330758"/>
                  </a:moveTo>
                  <a:lnTo>
                    <a:pt x="356235" y="319493"/>
                  </a:lnTo>
                  <a:lnTo>
                    <a:pt x="349719" y="309600"/>
                  </a:lnTo>
                  <a:lnTo>
                    <a:pt x="339890" y="303022"/>
                  </a:lnTo>
                  <a:lnTo>
                    <a:pt x="328688" y="300837"/>
                  </a:lnTo>
                  <a:lnTo>
                    <a:pt x="317500" y="303022"/>
                  </a:lnTo>
                  <a:lnTo>
                    <a:pt x="307670" y="309600"/>
                  </a:lnTo>
                  <a:lnTo>
                    <a:pt x="301142" y="319493"/>
                  </a:lnTo>
                  <a:lnTo>
                    <a:pt x="298970" y="330758"/>
                  </a:lnTo>
                  <a:lnTo>
                    <a:pt x="301142" y="342011"/>
                  </a:lnTo>
                  <a:lnTo>
                    <a:pt x="307670" y="351904"/>
                  </a:lnTo>
                  <a:lnTo>
                    <a:pt x="317500" y="358482"/>
                  </a:lnTo>
                  <a:lnTo>
                    <a:pt x="328688" y="360667"/>
                  </a:lnTo>
                  <a:lnTo>
                    <a:pt x="339890" y="358482"/>
                  </a:lnTo>
                  <a:lnTo>
                    <a:pt x="349719" y="351904"/>
                  </a:lnTo>
                  <a:lnTo>
                    <a:pt x="356235" y="342011"/>
                  </a:lnTo>
                  <a:lnTo>
                    <a:pt x="358406" y="330758"/>
                  </a:lnTo>
                  <a:close/>
                </a:path>
                <a:path w="1391920" h="1400809" extrusionOk="0">
                  <a:moveTo>
                    <a:pt x="948905" y="928954"/>
                  </a:moveTo>
                  <a:lnTo>
                    <a:pt x="947026" y="919238"/>
                  </a:lnTo>
                  <a:lnTo>
                    <a:pt x="941400" y="910704"/>
                  </a:lnTo>
                  <a:lnTo>
                    <a:pt x="932929" y="905014"/>
                  </a:lnTo>
                  <a:lnTo>
                    <a:pt x="923277" y="903122"/>
                  </a:lnTo>
                  <a:lnTo>
                    <a:pt x="913625" y="905014"/>
                  </a:lnTo>
                  <a:lnTo>
                    <a:pt x="905141" y="910704"/>
                  </a:lnTo>
                  <a:lnTo>
                    <a:pt x="899515" y="919213"/>
                  </a:lnTo>
                  <a:lnTo>
                    <a:pt x="897648" y="928916"/>
                  </a:lnTo>
                  <a:lnTo>
                    <a:pt x="899515" y="938618"/>
                  </a:lnTo>
                  <a:lnTo>
                    <a:pt x="905141" y="947166"/>
                  </a:lnTo>
                  <a:lnTo>
                    <a:pt x="913625" y="952842"/>
                  </a:lnTo>
                  <a:lnTo>
                    <a:pt x="923277" y="954735"/>
                  </a:lnTo>
                  <a:lnTo>
                    <a:pt x="932929" y="952842"/>
                  </a:lnTo>
                  <a:lnTo>
                    <a:pt x="941400" y="947166"/>
                  </a:lnTo>
                  <a:lnTo>
                    <a:pt x="947026" y="938657"/>
                  </a:lnTo>
                  <a:lnTo>
                    <a:pt x="948905" y="928954"/>
                  </a:lnTo>
                  <a:close/>
                </a:path>
                <a:path w="1391920" h="1400809" extrusionOk="0">
                  <a:moveTo>
                    <a:pt x="1096365" y="1078496"/>
                  </a:moveTo>
                  <a:lnTo>
                    <a:pt x="1094574" y="1069225"/>
                  </a:lnTo>
                  <a:lnTo>
                    <a:pt x="1089202" y="1061059"/>
                  </a:lnTo>
                  <a:lnTo>
                    <a:pt x="1081112" y="1055636"/>
                  </a:lnTo>
                  <a:lnTo>
                    <a:pt x="1071905" y="1053820"/>
                  </a:lnTo>
                  <a:lnTo>
                    <a:pt x="1062697" y="1055636"/>
                  </a:lnTo>
                  <a:lnTo>
                    <a:pt x="1054595" y="1061059"/>
                  </a:lnTo>
                  <a:lnTo>
                    <a:pt x="1049235" y="1069187"/>
                  </a:lnTo>
                  <a:lnTo>
                    <a:pt x="1047445" y="1078445"/>
                  </a:lnTo>
                  <a:lnTo>
                    <a:pt x="1049235" y="1087716"/>
                  </a:lnTo>
                  <a:lnTo>
                    <a:pt x="1054595" y="1095883"/>
                  </a:lnTo>
                  <a:lnTo>
                    <a:pt x="1062697" y="1101305"/>
                  </a:lnTo>
                  <a:lnTo>
                    <a:pt x="1071905" y="1103109"/>
                  </a:lnTo>
                  <a:lnTo>
                    <a:pt x="1081112" y="1101305"/>
                  </a:lnTo>
                  <a:lnTo>
                    <a:pt x="1089202" y="1095883"/>
                  </a:lnTo>
                  <a:lnTo>
                    <a:pt x="1094574" y="1087755"/>
                  </a:lnTo>
                  <a:lnTo>
                    <a:pt x="1096365" y="1078496"/>
                  </a:lnTo>
                  <a:close/>
                </a:path>
                <a:path w="1391920" h="1400809" extrusionOk="0">
                  <a:moveTo>
                    <a:pt x="1243838" y="1228013"/>
                  </a:moveTo>
                  <a:lnTo>
                    <a:pt x="1242136" y="1219187"/>
                  </a:lnTo>
                  <a:lnTo>
                    <a:pt x="1237018" y="1211414"/>
                  </a:lnTo>
                  <a:lnTo>
                    <a:pt x="1229309" y="1206284"/>
                  </a:lnTo>
                  <a:lnTo>
                    <a:pt x="1220533" y="1204569"/>
                  </a:lnTo>
                  <a:lnTo>
                    <a:pt x="1211757" y="1206284"/>
                  </a:lnTo>
                  <a:lnTo>
                    <a:pt x="1204061" y="1211414"/>
                  </a:lnTo>
                  <a:lnTo>
                    <a:pt x="1198943" y="1219187"/>
                  </a:lnTo>
                  <a:lnTo>
                    <a:pt x="1197241" y="1228013"/>
                  </a:lnTo>
                  <a:lnTo>
                    <a:pt x="1198943" y="1236827"/>
                  </a:lnTo>
                  <a:lnTo>
                    <a:pt x="1204061" y="1244600"/>
                  </a:lnTo>
                  <a:lnTo>
                    <a:pt x="1211757" y="1249768"/>
                  </a:lnTo>
                  <a:lnTo>
                    <a:pt x="1220533" y="1251496"/>
                  </a:lnTo>
                  <a:lnTo>
                    <a:pt x="1229309" y="1249768"/>
                  </a:lnTo>
                  <a:lnTo>
                    <a:pt x="1237018" y="1244600"/>
                  </a:lnTo>
                  <a:lnTo>
                    <a:pt x="1242136" y="1236827"/>
                  </a:lnTo>
                  <a:lnTo>
                    <a:pt x="1243838" y="1228013"/>
                  </a:lnTo>
                  <a:close/>
                </a:path>
                <a:path w="1391920" h="1400809" extrusionOk="0">
                  <a:moveTo>
                    <a:pt x="1391869" y="1377543"/>
                  </a:moveTo>
                  <a:lnTo>
                    <a:pt x="1390205" y="1368933"/>
                  </a:lnTo>
                  <a:lnTo>
                    <a:pt x="1385227" y="1361376"/>
                  </a:lnTo>
                  <a:lnTo>
                    <a:pt x="1377708" y="1356372"/>
                  </a:lnTo>
                  <a:lnTo>
                    <a:pt x="1369136" y="1354709"/>
                  </a:lnTo>
                  <a:lnTo>
                    <a:pt x="1360576" y="1356372"/>
                  </a:lnTo>
                  <a:lnTo>
                    <a:pt x="1353058" y="1361376"/>
                  </a:lnTo>
                  <a:lnTo>
                    <a:pt x="1348066" y="1368933"/>
                  </a:lnTo>
                  <a:lnTo>
                    <a:pt x="1346403" y="1377543"/>
                  </a:lnTo>
                  <a:lnTo>
                    <a:pt x="1348066" y="1386154"/>
                  </a:lnTo>
                  <a:lnTo>
                    <a:pt x="1353058" y="1393710"/>
                  </a:lnTo>
                  <a:lnTo>
                    <a:pt x="1360601" y="1398714"/>
                  </a:lnTo>
                  <a:lnTo>
                    <a:pt x="1369161" y="1400390"/>
                  </a:lnTo>
                  <a:lnTo>
                    <a:pt x="1377708" y="1398714"/>
                  </a:lnTo>
                  <a:lnTo>
                    <a:pt x="1385227" y="1393710"/>
                  </a:lnTo>
                  <a:lnTo>
                    <a:pt x="1390205" y="1386154"/>
                  </a:lnTo>
                  <a:lnTo>
                    <a:pt x="1391869" y="1377543"/>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165" name="Google Shape;1165;p50"/>
            <p:cNvPicPr preferRelativeResize="0"/>
            <p:nvPr/>
          </p:nvPicPr>
          <p:blipFill rotWithShape="1">
            <a:blip r:embed="rId6">
              <a:alphaModFix/>
            </a:blip>
            <a:srcRect/>
            <a:stretch/>
          </p:blipFill>
          <p:spPr>
            <a:xfrm>
              <a:off x="569291" y="8185571"/>
              <a:ext cx="81546" cy="82156"/>
            </a:xfrm>
            <a:prstGeom prst="rect">
              <a:avLst/>
            </a:prstGeom>
            <a:noFill/>
            <a:ln>
              <a:noFill/>
            </a:ln>
          </p:spPr>
        </p:pic>
        <p:pic>
          <p:nvPicPr>
            <p:cNvPr id="1166" name="Google Shape;1166;p50"/>
            <p:cNvPicPr preferRelativeResize="0"/>
            <p:nvPr/>
          </p:nvPicPr>
          <p:blipFill rotWithShape="1">
            <a:blip r:embed="rId9">
              <a:alphaModFix/>
            </a:blip>
            <a:srcRect/>
            <a:stretch/>
          </p:blipFill>
          <p:spPr>
            <a:xfrm>
              <a:off x="719144" y="8336272"/>
              <a:ext cx="79216" cy="79774"/>
            </a:xfrm>
            <a:prstGeom prst="rect">
              <a:avLst/>
            </a:prstGeom>
            <a:noFill/>
            <a:ln>
              <a:noFill/>
            </a:ln>
          </p:spPr>
        </p:pic>
        <p:pic>
          <p:nvPicPr>
            <p:cNvPr id="1167" name="Google Shape;1167;p50"/>
            <p:cNvPicPr preferRelativeResize="0"/>
            <p:nvPr/>
          </p:nvPicPr>
          <p:blipFill rotWithShape="1">
            <a:blip r:embed="rId10">
              <a:alphaModFix/>
            </a:blip>
            <a:srcRect/>
            <a:stretch/>
          </p:blipFill>
          <p:spPr>
            <a:xfrm>
              <a:off x="868315" y="8486405"/>
              <a:ext cx="78080" cy="78640"/>
            </a:xfrm>
            <a:prstGeom prst="rect">
              <a:avLst/>
            </a:prstGeom>
            <a:noFill/>
            <a:ln>
              <a:noFill/>
            </a:ln>
          </p:spPr>
        </p:pic>
        <p:pic>
          <p:nvPicPr>
            <p:cNvPr id="1168" name="Google Shape;1168;p50"/>
            <p:cNvPicPr preferRelativeResize="0"/>
            <p:nvPr/>
          </p:nvPicPr>
          <p:blipFill rotWithShape="1">
            <a:blip r:embed="rId13">
              <a:alphaModFix/>
            </a:blip>
            <a:srcRect/>
            <a:stretch/>
          </p:blipFill>
          <p:spPr>
            <a:xfrm>
              <a:off x="1018111" y="8637149"/>
              <a:ext cx="75750" cy="76172"/>
            </a:xfrm>
            <a:prstGeom prst="rect">
              <a:avLst/>
            </a:prstGeom>
            <a:noFill/>
            <a:ln>
              <a:noFill/>
            </a:ln>
          </p:spPr>
        </p:pic>
        <p:pic>
          <p:nvPicPr>
            <p:cNvPr id="1169" name="Google Shape;1169;p50"/>
            <p:cNvPicPr preferRelativeResize="0"/>
            <p:nvPr/>
          </p:nvPicPr>
          <p:blipFill rotWithShape="1">
            <a:blip r:embed="rId14">
              <a:alphaModFix/>
            </a:blip>
            <a:srcRect/>
            <a:stretch/>
          </p:blipFill>
          <p:spPr>
            <a:xfrm>
              <a:off x="1167907" y="8787849"/>
              <a:ext cx="73420" cy="73847"/>
            </a:xfrm>
            <a:prstGeom prst="rect">
              <a:avLst/>
            </a:prstGeom>
            <a:noFill/>
            <a:ln>
              <a:noFill/>
            </a:ln>
          </p:spPr>
        </p:pic>
        <p:pic>
          <p:nvPicPr>
            <p:cNvPr id="1170" name="Google Shape;1170;p50"/>
            <p:cNvPicPr preferRelativeResize="0"/>
            <p:nvPr/>
          </p:nvPicPr>
          <p:blipFill rotWithShape="1">
            <a:blip r:embed="rId15">
              <a:alphaModFix/>
            </a:blip>
            <a:srcRect/>
            <a:stretch/>
          </p:blipFill>
          <p:spPr>
            <a:xfrm>
              <a:off x="1317704" y="8938550"/>
              <a:ext cx="71090" cy="71521"/>
            </a:xfrm>
            <a:prstGeom prst="rect">
              <a:avLst/>
            </a:prstGeom>
            <a:noFill/>
            <a:ln>
              <a:noFill/>
            </a:ln>
          </p:spPr>
        </p:pic>
        <p:pic>
          <p:nvPicPr>
            <p:cNvPr id="1171" name="Google Shape;1171;p50"/>
            <p:cNvPicPr preferRelativeResize="0"/>
            <p:nvPr/>
          </p:nvPicPr>
          <p:blipFill rotWithShape="1">
            <a:blip r:embed="rId16">
              <a:alphaModFix/>
            </a:blip>
            <a:srcRect/>
            <a:stretch/>
          </p:blipFill>
          <p:spPr>
            <a:xfrm>
              <a:off x="1466988" y="9088682"/>
              <a:ext cx="69897" cy="70330"/>
            </a:xfrm>
            <a:prstGeom prst="rect">
              <a:avLst/>
            </a:prstGeom>
            <a:noFill/>
            <a:ln>
              <a:noFill/>
            </a:ln>
          </p:spPr>
        </p:pic>
        <p:pic>
          <p:nvPicPr>
            <p:cNvPr id="1172" name="Google Shape;1172;p50"/>
            <p:cNvPicPr preferRelativeResize="0"/>
            <p:nvPr/>
          </p:nvPicPr>
          <p:blipFill rotWithShape="1">
            <a:blip r:embed="rId16">
              <a:alphaModFix/>
            </a:blip>
            <a:srcRect/>
            <a:stretch/>
          </p:blipFill>
          <p:spPr>
            <a:xfrm>
              <a:off x="1616784" y="9239383"/>
              <a:ext cx="67567" cy="68005"/>
            </a:xfrm>
            <a:prstGeom prst="rect">
              <a:avLst/>
            </a:prstGeom>
            <a:noFill/>
            <a:ln>
              <a:noFill/>
            </a:ln>
          </p:spPr>
        </p:pic>
        <p:pic>
          <p:nvPicPr>
            <p:cNvPr id="1173" name="Google Shape;1173;p50"/>
            <p:cNvPicPr preferRelativeResize="0"/>
            <p:nvPr/>
          </p:nvPicPr>
          <p:blipFill rotWithShape="1">
            <a:blip r:embed="rId19">
              <a:alphaModFix/>
            </a:blip>
            <a:srcRect/>
            <a:stretch/>
          </p:blipFill>
          <p:spPr>
            <a:xfrm>
              <a:off x="1766581" y="9390083"/>
              <a:ext cx="65237" cy="65679"/>
            </a:xfrm>
            <a:prstGeom prst="rect">
              <a:avLst/>
            </a:prstGeom>
            <a:noFill/>
            <a:ln>
              <a:noFill/>
            </a:ln>
          </p:spPr>
        </p:pic>
        <p:sp>
          <p:nvSpPr>
            <p:cNvPr id="1174" name="Google Shape;1174;p50"/>
            <p:cNvSpPr/>
            <p:nvPr/>
          </p:nvSpPr>
          <p:spPr>
            <a:xfrm>
              <a:off x="1916366" y="9540787"/>
              <a:ext cx="1687195" cy="1697355"/>
            </a:xfrm>
            <a:custGeom>
              <a:avLst/>
              <a:gdLst/>
              <a:ahLst/>
              <a:cxnLst/>
              <a:rect l="l" t="t" r="r" b="b"/>
              <a:pathLst>
                <a:path w="1687195" h="1697354" extrusionOk="0">
                  <a:moveTo>
                    <a:pt x="62915" y="31673"/>
                  </a:moveTo>
                  <a:lnTo>
                    <a:pt x="60604" y="19761"/>
                  </a:lnTo>
                  <a:lnTo>
                    <a:pt x="53708" y="9271"/>
                  </a:lnTo>
                  <a:lnTo>
                    <a:pt x="43307" y="2324"/>
                  </a:lnTo>
                  <a:lnTo>
                    <a:pt x="31457" y="0"/>
                  </a:lnTo>
                  <a:lnTo>
                    <a:pt x="19608" y="2324"/>
                  </a:lnTo>
                  <a:lnTo>
                    <a:pt x="9207" y="9271"/>
                  </a:lnTo>
                  <a:lnTo>
                    <a:pt x="2311" y="19761"/>
                  </a:lnTo>
                  <a:lnTo>
                    <a:pt x="0" y="31673"/>
                  </a:lnTo>
                  <a:lnTo>
                    <a:pt x="2311" y="43599"/>
                  </a:lnTo>
                  <a:lnTo>
                    <a:pt x="9207" y="54089"/>
                  </a:lnTo>
                  <a:lnTo>
                    <a:pt x="19608" y="61036"/>
                  </a:lnTo>
                  <a:lnTo>
                    <a:pt x="31457" y="63360"/>
                  </a:lnTo>
                  <a:lnTo>
                    <a:pt x="43307" y="61036"/>
                  </a:lnTo>
                  <a:lnTo>
                    <a:pt x="53708" y="54089"/>
                  </a:lnTo>
                  <a:lnTo>
                    <a:pt x="60604" y="43599"/>
                  </a:lnTo>
                  <a:lnTo>
                    <a:pt x="62915" y="31673"/>
                  </a:lnTo>
                  <a:close/>
                </a:path>
                <a:path w="1687195" h="1697354" extrusionOk="0">
                  <a:moveTo>
                    <a:pt x="210947" y="181216"/>
                  </a:moveTo>
                  <a:lnTo>
                    <a:pt x="208686" y="169519"/>
                  </a:lnTo>
                  <a:lnTo>
                    <a:pt x="201917" y="159245"/>
                  </a:lnTo>
                  <a:lnTo>
                    <a:pt x="191693" y="152412"/>
                  </a:lnTo>
                  <a:lnTo>
                    <a:pt x="180060" y="150139"/>
                  </a:lnTo>
                  <a:lnTo>
                    <a:pt x="168427" y="152412"/>
                  </a:lnTo>
                  <a:lnTo>
                    <a:pt x="158216" y="159245"/>
                  </a:lnTo>
                  <a:lnTo>
                    <a:pt x="151434" y="169519"/>
                  </a:lnTo>
                  <a:lnTo>
                    <a:pt x="149174" y="181216"/>
                  </a:lnTo>
                  <a:lnTo>
                    <a:pt x="151434" y="192913"/>
                  </a:lnTo>
                  <a:lnTo>
                    <a:pt x="158216" y="203200"/>
                  </a:lnTo>
                  <a:lnTo>
                    <a:pt x="168427" y="210019"/>
                  </a:lnTo>
                  <a:lnTo>
                    <a:pt x="180060" y="212293"/>
                  </a:lnTo>
                  <a:lnTo>
                    <a:pt x="191693" y="210019"/>
                  </a:lnTo>
                  <a:lnTo>
                    <a:pt x="201917" y="203200"/>
                  </a:lnTo>
                  <a:lnTo>
                    <a:pt x="208686" y="192913"/>
                  </a:lnTo>
                  <a:lnTo>
                    <a:pt x="210947" y="181216"/>
                  </a:lnTo>
                  <a:close/>
                </a:path>
                <a:path w="1687195" h="1697354" extrusionOk="0">
                  <a:moveTo>
                    <a:pt x="358406" y="330758"/>
                  </a:moveTo>
                  <a:lnTo>
                    <a:pt x="356235" y="319493"/>
                  </a:lnTo>
                  <a:lnTo>
                    <a:pt x="349719" y="309600"/>
                  </a:lnTo>
                  <a:lnTo>
                    <a:pt x="339890" y="303022"/>
                  </a:lnTo>
                  <a:lnTo>
                    <a:pt x="328688" y="300837"/>
                  </a:lnTo>
                  <a:lnTo>
                    <a:pt x="317500" y="303022"/>
                  </a:lnTo>
                  <a:lnTo>
                    <a:pt x="307670" y="309600"/>
                  </a:lnTo>
                  <a:lnTo>
                    <a:pt x="301142" y="319493"/>
                  </a:lnTo>
                  <a:lnTo>
                    <a:pt x="298970" y="330758"/>
                  </a:lnTo>
                  <a:lnTo>
                    <a:pt x="301142" y="342011"/>
                  </a:lnTo>
                  <a:lnTo>
                    <a:pt x="307670" y="351917"/>
                  </a:lnTo>
                  <a:lnTo>
                    <a:pt x="317500" y="358482"/>
                  </a:lnTo>
                  <a:lnTo>
                    <a:pt x="328688" y="360680"/>
                  </a:lnTo>
                  <a:lnTo>
                    <a:pt x="339890" y="358482"/>
                  </a:lnTo>
                  <a:lnTo>
                    <a:pt x="349719" y="351917"/>
                  </a:lnTo>
                  <a:lnTo>
                    <a:pt x="356235" y="342011"/>
                  </a:lnTo>
                  <a:lnTo>
                    <a:pt x="358406" y="330758"/>
                  </a:lnTo>
                  <a:close/>
                </a:path>
                <a:path w="1687195" h="1697354" extrusionOk="0">
                  <a:moveTo>
                    <a:pt x="505879" y="480339"/>
                  </a:moveTo>
                  <a:lnTo>
                    <a:pt x="503796" y="469531"/>
                  </a:lnTo>
                  <a:lnTo>
                    <a:pt x="497522" y="460019"/>
                  </a:lnTo>
                  <a:lnTo>
                    <a:pt x="488061" y="453694"/>
                  </a:lnTo>
                  <a:lnTo>
                    <a:pt x="477304" y="451599"/>
                  </a:lnTo>
                  <a:lnTo>
                    <a:pt x="466559" y="453694"/>
                  </a:lnTo>
                  <a:lnTo>
                    <a:pt x="457123" y="460019"/>
                  </a:lnTo>
                  <a:lnTo>
                    <a:pt x="450850" y="469493"/>
                  </a:lnTo>
                  <a:lnTo>
                    <a:pt x="448767" y="480301"/>
                  </a:lnTo>
                  <a:lnTo>
                    <a:pt x="450850" y="491109"/>
                  </a:lnTo>
                  <a:lnTo>
                    <a:pt x="457123" y="500621"/>
                  </a:lnTo>
                  <a:lnTo>
                    <a:pt x="466572" y="506945"/>
                  </a:lnTo>
                  <a:lnTo>
                    <a:pt x="477329" y="509054"/>
                  </a:lnTo>
                  <a:lnTo>
                    <a:pt x="488073" y="506945"/>
                  </a:lnTo>
                  <a:lnTo>
                    <a:pt x="497522" y="500621"/>
                  </a:lnTo>
                  <a:lnTo>
                    <a:pt x="503796" y="491147"/>
                  </a:lnTo>
                  <a:lnTo>
                    <a:pt x="505879" y="480339"/>
                  </a:lnTo>
                  <a:close/>
                </a:path>
                <a:path w="1687195" h="1697354" extrusionOk="0">
                  <a:moveTo>
                    <a:pt x="653351" y="629856"/>
                  </a:moveTo>
                  <a:lnTo>
                    <a:pt x="651344" y="619493"/>
                  </a:lnTo>
                  <a:lnTo>
                    <a:pt x="645337" y="610374"/>
                  </a:lnTo>
                  <a:lnTo>
                    <a:pt x="636270" y="604316"/>
                  </a:lnTo>
                  <a:lnTo>
                    <a:pt x="625957" y="602297"/>
                  </a:lnTo>
                  <a:lnTo>
                    <a:pt x="615632" y="604316"/>
                  </a:lnTo>
                  <a:lnTo>
                    <a:pt x="606577" y="610374"/>
                  </a:lnTo>
                  <a:lnTo>
                    <a:pt x="600570" y="619493"/>
                  </a:lnTo>
                  <a:lnTo>
                    <a:pt x="598563" y="629856"/>
                  </a:lnTo>
                  <a:lnTo>
                    <a:pt x="600570" y="640219"/>
                  </a:lnTo>
                  <a:lnTo>
                    <a:pt x="606577" y="649338"/>
                  </a:lnTo>
                  <a:lnTo>
                    <a:pt x="615632" y="655408"/>
                  </a:lnTo>
                  <a:lnTo>
                    <a:pt x="625957" y="657428"/>
                  </a:lnTo>
                  <a:lnTo>
                    <a:pt x="636270" y="655408"/>
                  </a:lnTo>
                  <a:lnTo>
                    <a:pt x="645337" y="649338"/>
                  </a:lnTo>
                  <a:lnTo>
                    <a:pt x="651344" y="640219"/>
                  </a:lnTo>
                  <a:lnTo>
                    <a:pt x="653351" y="629856"/>
                  </a:lnTo>
                  <a:close/>
                </a:path>
                <a:path w="1687195" h="1697354" extrusionOk="0">
                  <a:moveTo>
                    <a:pt x="1096365" y="1078496"/>
                  </a:moveTo>
                  <a:lnTo>
                    <a:pt x="1094574" y="1069225"/>
                  </a:lnTo>
                  <a:lnTo>
                    <a:pt x="1089202" y="1061059"/>
                  </a:lnTo>
                  <a:lnTo>
                    <a:pt x="1081112" y="1055636"/>
                  </a:lnTo>
                  <a:lnTo>
                    <a:pt x="1071905" y="1053833"/>
                  </a:lnTo>
                  <a:lnTo>
                    <a:pt x="1062697" y="1055636"/>
                  </a:lnTo>
                  <a:lnTo>
                    <a:pt x="1054595" y="1061059"/>
                  </a:lnTo>
                  <a:lnTo>
                    <a:pt x="1049235" y="1069187"/>
                  </a:lnTo>
                  <a:lnTo>
                    <a:pt x="1047445" y="1078445"/>
                  </a:lnTo>
                  <a:lnTo>
                    <a:pt x="1049235" y="1087729"/>
                  </a:lnTo>
                  <a:lnTo>
                    <a:pt x="1054595" y="1095883"/>
                  </a:lnTo>
                  <a:lnTo>
                    <a:pt x="1062697" y="1101305"/>
                  </a:lnTo>
                  <a:lnTo>
                    <a:pt x="1071905" y="1103122"/>
                  </a:lnTo>
                  <a:lnTo>
                    <a:pt x="1081112" y="1101305"/>
                  </a:lnTo>
                  <a:lnTo>
                    <a:pt x="1089202" y="1095883"/>
                  </a:lnTo>
                  <a:lnTo>
                    <a:pt x="1094574" y="1087755"/>
                  </a:lnTo>
                  <a:lnTo>
                    <a:pt x="1096365" y="1078496"/>
                  </a:lnTo>
                  <a:close/>
                </a:path>
                <a:path w="1687195" h="1697354" extrusionOk="0">
                  <a:moveTo>
                    <a:pt x="1243838" y="1228013"/>
                  </a:moveTo>
                  <a:lnTo>
                    <a:pt x="1242136" y="1219187"/>
                  </a:lnTo>
                  <a:lnTo>
                    <a:pt x="1237018" y="1211414"/>
                  </a:lnTo>
                  <a:lnTo>
                    <a:pt x="1229309" y="1206246"/>
                  </a:lnTo>
                  <a:lnTo>
                    <a:pt x="1220533" y="1204531"/>
                  </a:lnTo>
                  <a:lnTo>
                    <a:pt x="1211757" y="1206246"/>
                  </a:lnTo>
                  <a:lnTo>
                    <a:pt x="1204061" y="1211414"/>
                  </a:lnTo>
                  <a:lnTo>
                    <a:pt x="1198943" y="1219187"/>
                  </a:lnTo>
                  <a:lnTo>
                    <a:pt x="1197241" y="1228013"/>
                  </a:lnTo>
                  <a:lnTo>
                    <a:pt x="1198943" y="1236827"/>
                  </a:lnTo>
                  <a:lnTo>
                    <a:pt x="1204061" y="1244600"/>
                  </a:lnTo>
                  <a:lnTo>
                    <a:pt x="1211757" y="1249730"/>
                  </a:lnTo>
                  <a:lnTo>
                    <a:pt x="1220533" y="1251445"/>
                  </a:lnTo>
                  <a:lnTo>
                    <a:pt x="1229309" y="1249730"/>
                  </a:lnTo>
                  <a:lnTo>
                    <a:pt x="1237018" y="1244600"/>
                  </a:lnTo>
                  <a:lnTo>
                    <a:pt x="1242136" y="1236827"/>
                  </a:lnTo>
                  <a:lnTo>
                    <a:pt x="1243838" y="1228013"/>
                  </a:lnTo>
                  <a:close/>
                </a:path>
                <a:path w="1687195" h="1697354" extrusionOk="0">
                  <a:moveTo>
                    <a:pt x="1391869" y="1377543"/>
                  </a:moveTo>
                  <a:lnTo>
                    <a:pt x="1390205" y="1368933"/>
                  </a:lnTo>
                  <a:lnTo>
                    <a:pt x="1385227" y="1361389"/>
                  </a:lnTo>
                  <a:lnTo>
                    <a:pt x="1377708" y="1356372"/>
                  </a:lnTo>
                  <a:lnTo>
                    <a:pt x="1369136" y="1354709"/>
                  </a:lnTo>
                  <a:lnTo>
                    <a:pt x="1360576" y="1356372"/>
                  </a:lnTo>
                  <a:lnTo>
                    <a:pt x="1353058" y="1361389"/>
                  </a:lnTo>
                  <a:lnTo>
                    <a:pt x="1348066" y="1368933"/>
                  </a:lnTo>
                  <a:lnTo>
                    <a:pt x="1346403" y="1377543"/>
                  </a:lnTo>
                  <a:lnTo>
                    <a:pt x="1348066" y="1386154"/>
                  </a:lnTo>
                  <a:lnTo>
                    <a:pt x="1353058" y="1393710"/>
                  </a:lnTo>
                  <a:lnTo>
                    <a:pt x="1360601" y="1398727"/>
                  </a:lnTo>
                  <a:lnTo>
                    <a:pt x="1369161" y="1400390"/>
                  </a:lnTo>
                  <a:lnTo>
                    <a:pt x="1377708" y="1398727"/>
                  </a:lnTo>
                  <a:lnTo>
                    <a:pt x="1385227" y="1393710"/>
                  </a:lnTo>
                  <a:lnTo>
                    <a:pt x="1390205" y="1386154"/>
                  </a:lnTo>
                  <a:lnTo>
                    <a:pt x="1391869" y="1377543"/>
                  </a:lnTo>
                  <a:close/>
                </a:path>
                <a:path w="1687195" h="1697354" extrusionOk="0">
                  <a:moveTo>
                    <a:pt x="1539341" y="1527086"/>
                  </a:moveTo>
                  <a:lnTo>
                    <a:pt x="1537754" y="1518920"/>
                  </a:lnTo>
                  <a:lnTo>
                    <a:pt x="1533029" y="1511744"/>
                  </a:lnTo>
                  <a:lnTo>
                    <a:pt x="1525892" y="1506994"/>
                  </a:lnTo>
                  <a:lnTo>
                    <a:pt x="1517764" y="1505407"/>
                  </a:lnTo>
                  <a:lnTo>
                    <a:pt x="1509649" y="1506994"/>
                  </a:lnTo>
                  <a:lnTo>
                    <a:pt x="1502511" y="1511744"/>
                  </a:lnTo>
                  <a:lnTo>
                    <a:pt x="1497787" y="1518920"/>
                  </a:lnTo>
                  <a:lnTo>
                    <a:pt x="1496199" y="1527086"/>
                  </a:lnTo>
                  <a:lnTo>
                    <a:pt x="1497787" y="1535252"/>
                  </a:lnTo>
                  <a:lnTo>
                    <a:pt x="1502511" y="1542427"/>
                  </a:lnTo>
                  <a:lnTo>
                    <a:pt x="1509649" y="1547177"/>
                  </a:lnTo>
                  <a:lnTo>
                    <a:pt x="1517764" y="1548765"/>
                  </a:lnTo>
                  <a:lnTo>
                    <a:pt x="1525892" y="1547177"/>
                  </a:lnTo>
                  <a:lnTo>
                    <a:pt x="1533029" y="1542427"/>
                  </a:lnTo>
                  <a:lnTo>
                    <a:pt x="1537754" y="1535252"/>
                  </a:lnTo>
                  <a:lnTo>
                    <a:pt x="1539341" y="1527086"/>
                  </a:lnTo>
                  <a:close/>
                </a:path>
                <a:path w="1687195" h="1697354" extrusionOk="0">
                  <a:moveTo>
                    <a:pt x="1686864" y="1676603"/>
                  </a:moveTo>
                  <a:lnTo>
                    <a:pt x="1685366" y="1668881"/>
                  </a:lnTo>
                  <a:lnTo>
                    <a:pt x="1680895" y="1662099"/>
                  </a:lnTo>
                  <a:lnTo>
                    <a:pt x="1674139" y="1657604"/>
                  </a:lnTo>
                  <a:lnTo>
                    <a:pt x="1666455" y="1656105"/>
                  </a:lnTo>
                  <a:lnTo>
                    <a:pt x="1658772" y="1657604"/>
                  </a:lnTo>
                  <a:lnTo>
                    <a:pt x="1652028" y="1662099"/>
                  </a:lnTo>
                  <a:lnTo>
                    <a:pt x="1647545" y="1668919"/>
                  </a:lnTo>
                  <a:lnTo>
                    <a:pt x="1646059" y="1676641"/>
                  </a:lnTo>
                  <a:lnTo>
                    <a:pt x="1647545" y="1684362"/>
                  </a:lnTo>
                  <a:lnTo>
                    <a:pt x="1652028" y="1691144"/>
                  </a:lnTo>
                  <a:lnTo>
                    <a:pt x="1658772" y="1695640"/>
                  </a:lnTo>
                  <a:lnTo>
                    <a:pt x="1666455" y="1697139"/>
                  </a:lnTo>
                  <a:lnTo>
                    <a:pt x="1674139" y="1695640"/>
                  </a:lnTo>
                  <a:lnTo>
                    <a:pt x="1680895" y="1691144"/>
                  </a:lnTo>
                  <a:lnTo>
                    <a:pt x="1685366" y="1684337"/>
                  </a:lnTo>
                  <a:lnTo>
                    <a:pt x="1686864" y="1676603"/>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175" name="Google Shape;1175;p50"/>
            <p:cNvPicPr preferRelativeResize="0"/>
            <p:nvPr/>
          </p:nvPicPr>
          <p:blipFill rotWithShape="1">
            <a:blip r:embed="rId10">
              <a:alphaModFix/>
            </a:blip>
            <a:srcRect/>
            <a:stretch/>
          </p:blipFill>
          <p:spPr>
            <a:xfrm>
              <a:off x="868315" y="8187322"/>
              <a:ext cx="78080" cy="78640"/>
            </a:xfrm>
            <a:prstGeom prst="rect">
              <a:avLst/>
            </a:prstGeom>
            <a:noFill/>
            <a:ln>
              <a:noFill/>
            </a:ln>
          </p:spPr>
        </p:pic>
        <p:pic>
          <p:nvPicPr>
            <p:cNvPr id="1176" name="Google Shape;1176;p50"/>
            <p:cNvPicPr preferRelativeResize="0"/>
            <p:nvPr/>
          </p:nvPicPr>
          <p:blipFill rotWithShape="1">
            <a:blip r:embed="rId13">
              <a:alphaModFix/>
            </a:blip>
            <a:srcRect/>
            <a:stretch/>
          </p:blipFill>
          <p:spPr>
            <a:xfrm>
              <a:off x="1018111" y="8338065"/>
              <a:ext cx="75750" cy="76172"/>
            </a:xfrm>
            <a:prstGeom prst="rect">
              <a:avLst/>
            </a:prstGeom>
            <a:noFill/>
            <a:ln>
              <a:noFill/>
            </a:ln>
          </p:spPr>
        </p:pic>
        <p:pic>
          <p:nvPicPr>
            <p:cNvPr id="1177" name="Google Shape;1177;p50"/>
            <p:cNvPicPr preferRelativeResize="0"/>
            <p:nvPr/>
          </p:nvPicPr>
          <p:blipFill rotWithShape="1">
            <a:blip r:embed="rId14">
              <a:alphaModFix/>
            </a:blip>
            <a:srcRect/>
            <a:stretch/>
          </p:blipFill>
          <p:spPr>
            <a:xfrm>
              <a:off x="1167907" y="8488765"/>
              <a:ext cx="73420" cy="73847"/>
            </a:xfrm>
            <a:prstGeom prst="rect">
              <a:avLst/>
            </a:prstGeom>
            <a:noFill/>
            <a:ln>
              <a:noFill/>
            </a:ln>
          </p:spPr>
        </p:pic>
        <p:pic>
          <p:nvPicPr>
            <p:cNvPr id="1178" name="Google Shape;1178;p50"/>
            <p:cNvPicPr preferRelativeResize="0"/>
            <p:nvPr/>
          </p:nvPicPr>
          <p:blipFill rotWithShape="1">
            <a:blip r:embed="rId15">
              <a:alphaModFix/>
            </a:blip>
            <a:srcRect/>
            <a:stretch/>
          </p:blipFill>
          <p:spPr>
            <a:xfrm>
              <a:off x="1317704" y="8639466"/>
              <a:ext cx="71090" cy="71521"/>
            </a:xfrm>
            <a:prstGeom prst="rect">
              <a:avLst/>
            </a:prstGeom>
            <a:noFill/>
            <a:ln>
              <a:noFill/>
            </a:ln>
          </p:spPr>
        </p:pic>
        <p:pic>
          <p:nvPicPr>
            <p:cNvPr id="1179" name="Google Shape;1179;p50"/>
            <p:cNvPicPr preferRelativeResize="0"/>
            <p:nvPr/>
          </p:nvPicPr>
          <p:blipFill rotWithShape="1">
            <a:blip r:embed="rId16">
              <a:alphaModFix/>
            </a:blip>
            <a:srcRect/>
            <a:stretch/>
          </p:blipFill>
          <p:spPr>
            <a:xfrm>
              <a:off x="1466988" y="8789599"/>
              <a:ext cx="69897" cy="70330"/>
            </a:xfrm>
            <a:prstGeom prst="rect">
              <a:avLst/>
            </a:prstGeom>
            <a:noFill/>
            <a:ln>
              <a:noFill/>
            </a:ln>
          </p:spPr>
        </p:pic>
        <p:pic>
          <p:nvPicPr>
            <p:cNvPr id="1180" name="Google Shape;1180;p50"/>
            <p:cNvPicPr preferRelativeResize="0"/>
            <p:nvPr/>
          </p:nvPicPr>
          <p:blipFill rotWithShape="1">
            <a:blip r:embed="rId18">
              <a:alphaModFix/>
            </a:blip>
            <a:srcRect/>
            <a:stretch/>
          </p:blipFill>
          <p:spPr>
            <a:xfrm>
              <a:off x="1616784" y="8940300"/>
              <a:ext cx="67567" cy="68005"/>
            </a:xfrm>
            <a:prstGeom prst="rect">
              <a:avLst/>
            </a:prstGeom>
            <a:noFill/>
            <a:ln>
              <a:noFill/>
            </a:ln>
          </p:spPr>
        </p:pic>
        <p:pic>
          <p:nvPicPr>
            <p:cNvPr id="1181" name="Google Shape;1181;p50"/>
            <p:cNvPicPr preferRelativeResize="0"/>
            <p:nvPr/>
          </p:nvPicPr>
          <p:blipFill rotWithShape="1">
            <a:blip r:embed="rId19">
              <a:alphaModFix/>
            </a:blip>
            <a:srcRect/>
            <a:stretch/>
          </p:blipFill>
          <p:spPr>
            <a:xfrm>
              <a:off x="1766581" y="9091000"/>
              <a:ext cx="65237" cy="65679"/>
            </a:xfrm>
            <a:prstGeom prst="rect">
              <a:avLst/>
            </a:prstGeom>
            <a:noFill/>
            <a:ln>
              <a:noFill/>
            </a:ln>
          </p:spPr>
        </p:pic>
        <p:sp>
          <p:nvSpPr>
            <p:cNvPr id="1182" name="Google Shape;1182;p50"/>
            <p:cNvSpPr/>
            <p:nvPr/>
          </p:nvSpPr>
          <p:spPr>
            <a:xfrm>
              <a:off x="1916366" y="9241702"/>
              <a:ext cx="1982470" cy="1994535"/>
            </a:xfrm>
            <a:custGeom>
              <a:avLst/>
              <a:gdLst/>
              <a:ahLst/>
              <a:cxnLst/>
              <a:rect l="l" t="t" r="r" b="b"/>
              <a:pathLst>
                <a:path w="1982470" h="1994534" extrusionOk="0">
                  <a:moveTo>
                    <a:pt x="62915" y="31686"/>
                  </a:moveTo>
                  <a:lnTo>
                    <a:pt x="60604" y="19761"/>
                  </a:lnTo>
                  <a:lnTo>
                    <a:pt x="53708" y="9283"/>
                  </a:lnTo>
                  <a:lnTo>
                    <a:pt x="43307" y="2324"/>
                  </a:lnTo>
                  <a:lnTo>
                    <a:pt x="31457" y="0"/>
                  </a:lnTo>
                  <a:lnTo>
                    <a:pt x="19608" y="2324"/>
                  </a:lnTo>
                  <a:lnTo>
                    <a:pt x="9207" y="9283"/>
                  </a:lnTo>
                  <a:lnTo>
                    <a:pt x="2311" y="19761"/>
                  </a:lnTo>
                  <a:lnTo>
                    <a:pt x="0" y="31686"/>
                  </a:lnTo>
                  <a:lnTo>
                    <a:pt x="2311" y="43611"/>
                  </a:lnTo>
                  <a:lnTo>
                    <a:pt x="9207" y="54089"/>
                  </a:lnTo>
                  <a:lnTo>
                    <a:pt x="19608" y="61036"/>
                  </a:lnTo>
                  <a:lnTo>
                    <a:pt x="31457" y="63360"/>
                  </a:lnTo>
                  <a:lnTo>
                    <a:pt x="43307" y="61036"/>
                  </a:lnTo>
                  <a:lnTo>
                    <a:pt x="53708" y="54089"/>
                  </a:lnTo>
                  <a:lnTo>
                    <a:pt x="60604" y="43611"/>
                  </a:lnTo>
                  <a:lnTo>
                    <a:pt x="62915" y="31686"/>
                  </a:lnTo>
                  <a:close/>
                </a:path>
                <a:path w="1982470" h="1994534" extrusionOk="0">
                  <a:moveTo>
                    <a:pt x="210947" y="181216"/>
                  </a:moveTo>
                  <a:lnTo>
                    <a:pt x="208686" y="169519"/>
                  </a:lnTo>
                  <a:lnTo>
                    <a:pt x="201917" y="159245"/>
                  </a:lnTo>
                  <a:lnTo>
                    <a:pt x="191693" y="152412"/>
                  </a:lnTo>
                  <a:lnTo>
                    <a:pt x="180060" y="150139"/>
                  </a:lnTo>
                  <a:lnTo>
                    <a:pt x="168427" y="152412"/>
                  </a:lnTo>
                  <a:lnTo>
                    <a:pt x="158216" y="159245"/>
                  </a:lnTo>
                  <a:lnTo>
                    <a:pt x="151434" y="169519"/>
                  </a:lnTo>
                  <a:lnTo>
                    <a:pt x="149174" y="181216"/>
                  </a:lnTo>
                  <a:lnTo>
                    <a:pt x="151434" y="192913"/>
                  </a:lnTo>
                  <a:lnTo>
                    <a:pt x="158216" y="203200"/>
                  </a:lnTo>
                  <a:lnTo>
                    <a:pt x="168427" y="210019"/>
                  </a:lnTo>
                  <a:lnTo>
                    <a:pt x="180060" y="212305"/>
                  </a:lnTo>
                  <a:lnTo>
                    <a:pt x="191693" y="210019"/>
                  </a:lnTo>
                  <a:lnTo>
                    <a:pt x="201917" y="203200"/>
                  </a:lnTo>
                  <a:lnTo>
                    <a:pt x="208686" y="192913"/>
                  </a:lnTo>
                  <a:lnTo>
                    <a:pt x="210947" y="181216"/>
                  </a:lnTo>
                  <a:close/>
                </a:path>
                <a:path w="1982470" h="1994534" extrusionOk="0">
                  <a:moveTo>
                    <a:pt x="358406" y="330758"/>
                  </a:moveTo>
                  <a:lnTo>
                    <a:pt x="356235" y="319493"/>
                  </a:lnTo>
                  <a:lnTo>
                    <a:pt x="349719" y="309600"/>
                  </a:lnTo>
                  <a:lnTo>
                    <a:pt x="339890" y="303034"/>
                  </a:lnTo>
                  <a:lnTo>
                    <a:pt x="328688" y="300837"/>
                  </a:lnTo>
                  <a:lnTo>
                    <a:pt x="317500" y="303034"/>
                  </a:lnTo>
                  <a:lnTo>
                    <a:pt x="307670" y="309600"/>
                  </a:lnTo>
                  <a:lnTo>
                    <a:pt x="301142" y="319493"/>
                  </a:lnTo>
                  <a:lnTo>
                    <a:pt x="298970" y="330758"/>
                  </a:lnTo>
                  <a:lnTo>
                    <a:pt x="301142" y="342011"/>
                  </a:lnTo>
                  <a:lnTo>
                    <a:pt x="307670" y="351917"/>
                  </a:lnTo>
                  <a:lnTo>
                    <a:pt x="317500" y="358482"/>
                  </a:lnTo>
                  <a:lnTo>
                    <a:pt x="328688" y="360680"/>
                  </a:lnTo>
                  <a:lnTo>
                    <a:pt x="339890" y="358482"/>
                  </a:lnTo>
                  <a:lnTo>
                    <a:pt x="349719" y="351917"/>
                  </a:lnTo>
                  <a:lnTo>
                    <a:pt x="356235" y="342011"/>
                  </a:lnTo>
                  <a:lnTo>
                    <a:pt x="358406" y="330758"/>
                  </a:lnTo>
                  <a:close/>
                </a:path>
                <a:path w="1982470" h="1994534" extrusionOk="0">
                  <a:moveTo>
                    <a:pt x="505879" y="480288"/>
                  </a:moveTo>
                  <a:lnTo>
                    <a:pt x="503796" y="469468"/>
                  </a:lnTo>
                  <a:lnTo>
                    <a:pt x="497522" y="459955"/>
                  </a:lnTo>
                  <a:lnTo>
                    <a:pt x="488061" y="453644"/>
                  </a:lnTo>
                  <a:lnTo>
                    <a:pt x="477304" y="451535"/>
                  </a:lnTo>
                  <a:lnTo>
                    <a:pt x="466559" y="453644"/>
                  </a:lnTo>
                  <a:lnTo>
                    <a:pt x="457123" y="459955"/>
                  </a:lnTo>
                  <a:lnTo>
                    <a:pt x="450850" y="469442"/>
                  </a:lnTo>
                  <a:lnTo>
                    <a:pt x="448767" y="480250"/>
                  </a:lnTo>
                  <a:lnTo>
                    <a:pt x="450850" y="491058"/>
                  </a:lnTo>
                  <a:lnTo>
                    <a:pt x="457123" y="500570"/>
                  </a:lnTo>
                  <a:lnTo>
                    <a:pt x="466572" y="506882"/>
                  </a:lnTo>
                  <a:lnTo>
                    <a:pt x="477329" y="508990"/>
                  </a:lnTo>
                  <a:lnTo>
                    <a:pt x="488073" y="506882"/>
                  </a:lnTo>
                  <a:lnTo>
                    <a:pt x="497522" y="500570"/>
                  </a:lnTo>
                  <a:lnTo>
                    <a:pt x="503796" y="491096"/>
                  </a:lnTo>
                  <a:lnTo>
                    <a:pt x="505879" y="480288"/>
                  </a:lnTo>
                  <a:close/>
                </a:path>
                <a:path w="1982470" h="1994534" extrusionOk="0">
                  <a:moveTo>
                    <a:pt x="653351" y="629856"/>
                  </a:moveTo>
                  <a:lnTo>
                    <a:pt x="651344" y="619493"/>
                  </a:lnTo>
                  <a:lnTo>
                    <a:pt x="645337" y="610374"/>
                  </a:lnTo>
                  <a:lnTo>
                    <a:pt x="636270" y="604316"/>
                  </a:lnTo>
                  <a:lnTo>
                    <a:pt x="625957" y="602297"/>
                  </a:lnTo>
                  <a:lnTo>
                    <a:pt x="615632" y="604316"/>
                  </a:lnTo>
                  <a:lnTo>
                    <a:pt x="606577" y="610374"/>
                  </a:lnTo>
                  <a:lnTo>
                    <a:pt x="600570" y="619493"/>
                  </a:lnTo>
                  <a:lnTo>
                    <a:pt x="598563" y="629856"/>
                  </a:lnTo>
                  <a:lnTo>
                    <a:pt x="600570" y="640219"/>
                  </a:lnTo>
                  <a:lnTo>
                    <a:pt x="606577" y="649338"/>
                  </a:lnTo>
                  <a:lnTo>
                    <a:pt x="615632" y="655408"/>
                  </a:lnTo>
                  <a:lnTo>
                    <a:pt x="625957" y="657428"/>
                  </a:lnTo>
                  <a:lnTo>
                    <a:pt x="636270" y="655408"/>
                  </a:lnTo>
                  <a:lnTo>
                    <a:pt x="645337" y="649338"/>
                  </a:lnTo>
                  <a:lnTo>
                    <a:pt x="651344" y="640219"/>
                  </a:lnTo>
                  <a:lnTo>
                    <a:pt x="653351" y="629856"/>
                  </a:lnTo>
                  <a:close/>
                </a:path>
                <a:path w="1982470" h="1994534" extrusionOk="0">
                  <a:moveTo>
                    <a:pt x="801433" y="779373"/>
                  </a:moveTo>
                  <a:lnTo>
                    <a:pt x="799477" y="769213"/>
                  </a:lnTo>
                  <a:lnTo>
                    <a:pt x="793597" y="760285"/>
                  </a:lnTo>
                  <a:lnTo>
                    <a:pt x="784733" y="754354"/>
                  </a:lnTo>
                  <a:lnTo>
                    <a:pt x="774636" y="752373"/>
                  </a:lnTo>
                  <a:lnTo>
                    <a:pt x="764552" y="754354"/>
                  </a:lnTo>
                  <a:lnTo>
                    <a:pt x="755688" y="760285"/>
                  </a:lnTo>
                  <a:lnTo>
                    <a:pt x="749808" y="769213"/>
                  </a:lnTo>
                  <a:lnTo>
                    <a:pt x="747852" y="779373"/>
                  </a:lnTo>
                  <a:lnTo>
                    <a:pt x="749808" y="789520"/>
                  </a:lnTo>
                  <a:lnTo>
                    <a:pt x="755688" y="798461"/>
                  </a:lnTo>
                  <a:lnTo>
                    <a:pt x="764552" y="804392"/>
                  </a:lnTo>
                  <a:lnTo>
                    <a:pt x="774636" y="806373"/>
                  </a:lnTo>
                  <a:lnTo>
                    <a:pt x="784733" y="804392"/>
                  </a:lnTo>
                  <a:lnTo>
                    <a:pt x="793597" y="798461"/>
                  </a:lnTo>
                  <a:lnTo>
                    <a:pt x="799477" y="789520"/>
                  </a:lnTo>
                  <a:lnTo>
                    <a:pt x="801433" y="779373"/>
                  </a:lnTo>
                  <a:close/>
                </a:path>
                <a:path w="1982470" h="1994534" extrusionOk="0">
                  <a:moveTo>
                    <a:pt x="948905" y="928954"/>
                  </a:moveTo>
                  <a:lnTo>
                    <a:pt x="947026" y="919251"/>
                  </a:lnTo>
                  <a:lnTo>
                    <a:pt x="941400" y="910704"/>
                  </a:lnTo>
                  <a:lnTo>
                    <a:pt x="932929" y="905027"/>
                  </a:lnTo>
                  <a:lnTo>
                    <a:pt x="923277" y="903135"/>
                  </a:lnTo>
                  <a:lnTo>
                    <a:pt x="913625" y="905027"/>
                  </a:lnTo>
                  <a:lnTo>
                    <a:pt x="905141" y="910704"/>
                  </a:lnTo>
                  <a:lnTo>
                    <a:pt x="899515" y="919213"/>
                  </a:lnTo>
                  <a:lnTo>
                    <a:pt x="897648" y="928916"/>
                  </a:lnTo>
                  <a:lnTo>
                    <a:pt x="899515" y="938631"/>
                  </a:lnTo>
                  <a:lnTo>
                    <a:pt x="905141" y="947166"/>
                  </a:lnTo>
                  <a:lnTo>
                    <a:pt x="913625" y="952855"/>
                  </a:lnTo>
                  <a:lnTo>
                    <a:pt x="923277" y="954747"/>
                  </a:lnTo>
                  <a:lnTo>
                    <a:pt x="932929" y="952855"/>
                  </a:lnTo>
                  <a:lnTo>
                    <a:pt x="941400" y="947166"/>
                  </a:lnTo>
                  <a:lnTo>
                    <a:pt x="947026" y="938657"/>
                  </a:lnTo>
                  <a:lnTo>
                    <a:pt x="948905" y="928954"/>
                  </a:lnTo>
                  <a:close/>
                </a:path>
                <a:path w="1982470" h="1994534" extrusionOk="0">
                  <a:moveTo>
                    <a:pt x="1096365" y="1078496"/>
                  </a:moveTo>
                  <a:lnTo>
                    <a:pt x="1094574" y="1069225"/>
                  </a:lnTo>
                  <a:lnTo>
                    <a:pt x="1089202" y="1061059"/>
                  </a:lnTo>
                  <a:lnTo>
                    <a:pt x="1081112" y="1055636"/>
                  </a:lnTo>
                  <a:lnTo>
                    <a:pt x="1071905" y="1053833"/>
                  </a:lnTo>
                  <a:lnTo>
                    <a:pt x="1062697" y="1055636"/>
                  </a:lnTo>
                  <a:lnTo>
                    <a:pt x="1054595" y="1061059"/>
                  </a:lnTo>
                  <a:lnTo>
                    <a:pt x="1049235" y="1069187"/>
                  </a:lnTo>
                  <a:lnTo>
                    <a:pt x="1047445" y="1078458"/>
                  </a:lnTo>
                  <a:lnTo>
                    <a:pt x="1049235" y="1087729"/>
                  </a:lnTo>
                  <a:lnTo>
                    <a:pt x="1054595" y="1095883"/>
                  </a:lnTo>
                  <a:lnTo>
                    <a:pt x="1062697" y="1101305"/>
                  </a:lnTo>
                  <a:lnTo>
                    <a:pt x="1071905" y="1103122"/>
                  </a:lnTo>
                  <a:lnTo>
                    <a:pt x="1081112" y="1101305"/>
                  </a:lnTo>
                  <a:lnTo>
                    <a:pt x="1089202" y="1095883"/>
                  </a:lnTo>
                  <a:lnTo>
                    <a:pt x="1094574" y="1087755"/>
                  </a:lnTo>
                  <a:lnTo>
                    <a:pt x="1096365" y="1078496"/>
                  </a:lnTo>
                  <a:close/>
                </a:path>
                <a:path w="1982470" h="1994534" extrusionOk="0">
                  <a:moveTo>
                    <a:pt x="1243838" y="1228013"/>
                  </a:moveTo>
                  <a:lnTo>
                    <a:pt x="1242136" y="1219187"/>
                  </a:lnTo>
                  <a:lnTo>
                    <a:pt x="1237018" y="1211427"/>
                  </a:lnTo>
                  <a:lnTo>
                    <a:pt x="1229309" y="1206284"/>
                  </a:lnTo>
                  <a:lnTo>
                    <a:pt x="1220533" y="1204569"/>
                  </a:lnTo>
                  <a:lnTo>
                    <a:pt x="1211757" y="1206284"/>
                  </a:lnTo>
                  <a:lnTo>
                    <a:pt x="1204061" y="1211427"/>
                  </a:lnTo>
                  <a:lnTo>
                    <a:pt x="1198943" y="1219200"/>
                  </a:lnTo>
                  <a:lnTo>
                    <a:pt x="1197241" y="1228039"/>
                  </a:lnTo>
                  <a:lnTo>
                    <a:pt x="1198943" y="1236853"/>
                  </a:lnTo>
                  <a:lnTo>
                    <a:pt x="1204061" y="1244600"/>
                  </a:lnTo>
                  <a:lnTo>
                    <a:pt x="1211757" y="1249768"/>
                  </a:lnTo>
                  <a:lnTo>
                    <a:pt x="1220533" y="1251496"/>
                  </a:lnTo>
                  <a:lnTo>
                    <a:pt x="1229309" y="1249768"/>
                  </a:lnTo>
                  <a:lnTo>
                    <a:pt x="1237018" y="1244600"/>
                  </a:lnTo>
                  <a:lnTo>
                    <a:pt x="1242136" y="1236827"/>
                  </a:lnTo>
                  <a:lnTo>
                    <a:pt x="1243838" y="1228013"/>
                  </a:lnTo>
                  <a:close/>
                </a:path>
                <a:path w="1982470" h="1994534" extrusionOk="0">
                  <a:moveTo>
                    <a:pt x="1391869" y="1377543"/>
                  </a:moveTo>
                  <a:lnTo>
                    <a:pt x="1390205" y="1368945"/>
                  </a:lnTo>
                  <a:lnTo>
                    <a:pt x="1385227" y="1361389"/>
                  </a:lnTo>
                  <a:lnTo>
                    <a:pt x="1377708" y="1356372"/>
                  </a:lnTo>
                  <a:lnTo>
                    <a:pt x="1369136" y="1354709"/>
                  </a:lnTo>
                  <a:lnTo>
                    <a:pt x="1360576" y="1356372"/>
                  </a:lnTo>
                  <a:lnTo>
                    <a:pt x="1353058" y="1361389"/>
                  </a:lnTo>
                  <a:lnTo>
                    <a:pt x="1348066" y="1368945"/>
                  </a:lnTo>
                  <a:lnTo>
                    <a:pt x="1346403" y="1377543"/>
                  </a:lnTo>
                  <a:lnTo>
                    <a:pt x="1348066" y="1386154"/>
                  </a:lnTo>
                  <a:lnTo>
                    <a:pt x="1353058" y="1393710"/>
                  </a:lnTo>
                  <a:lnTo>
                    <a:pt x="1360601" y="1398727"/>
                  </a:lnTo>
                  <a:lnTo>
                    <a:pt x="1369161" y="1400390"/>
                  </a:lnTo>
                  <a:lnTo>
                    <a:pt x="1377708" y="1398727"/>
                  </a:lnTo>
                  <a:lnTo>
                    <a:pt x="1385227" y="1393710"/>
                  </a:lnTo>
                  <a:lnTo>
                    <a:pt x="1390205" y="1386154"/>
                  </a:lnTo>
                  <a:lnTo>
                    <a:pt x="1391869" y="1377543"/>
                  </a:lnTo>
                  <a:close/>
                </a:path>
                <a:path w="1982470" h="1994534" extrusionOk="0">
                  <a:moveTo>
                    <a:pt x="1539341" y="1527086"/>
                  </a:moveTo>
                  <a:lnTo>
                    <a:pt x="1537754" y="1518920"/>
                  </a:lnTo>
                  <a:lnTo>
                    <a:pt x="1533029" y="1511744"/>
                  </a:lnTo>
                  <a:lnTo>
                    <a:pt x="1525892" y="1506994"/>
                  </a:lnTo>
                  <a:lnTo>
                    <a:pt x="1517764" y="1505407"/>
                  </a:lnTo>
                  <a:lnTo>
                    <a:pt x="1509649" y="1506994"/>
                  </a:lnTo>
                  <a:lnTo>
                    <a:pt x="1502511" y="1511744"/>
                  </a:lnTo>
                  <a:lnTo>
                    <a:pt x="1497787" y="1518920"/>
                  </a:lnTo>
                  <a:lnTo>
                    <a:pt x="1496199" y="1527086"/>
                  </a:lnTo>
                  <a:lnTo>
                    <a:pt x="1497787" y="1535252"/>
                  </a:lnTo>
                  <a:lnTo>
                    <a:pt x="1502511" y="1542427"/>
                  </a:lnTo>
                  <a:lnTo>
                    <a:pt x="1509649" y="1547177"/>
                  </a:lnTo>
                  <a:lnTo>
                    <a:pt x="1517764" y="1548765"/>
                  </a:lnTo>
                  <a:lnTo>
                    <a:pt x="1525892" y="1547177"/>
                  </a:lnTo>
                  <a:lnTo>
                    <a:pt x="1533029" y="1542427"/>
                  </a:lnTo>
                  <a:lnTo>
                    <a:pt x="1537754" y="1535252"/>
                  </a:lnTo>
                  <a:lnTo>
                    <a:pt x="1539341" y="1527086"/>
                  </a:lnTo>
                  <a:close/>
                </a:path>
                <a:path w="1982470" h="1994534" extrusionOk="0">
                  <a:moveTo>
                    <a:pt x="1686864" y="1676603"/>
                  </a:moveTo>
                  <a:lnTo>
                    <a:pt x="1685366" y="1668881"/>
                  </a:lnTo>
                  <a:lnTo>
                    <a:pt x="1680895" y="1662099"/>
                  </a:lnTo>
                  <a:lnTo>
                    <a:pt x="1674139" y="1657604"/>
                  </a:lnTo>
                  <a:lnTo>
                    <a:pt x="1666455" y="1656105"/>
                  </a:lnTo>
                  <a:lnTo>
                    <a:pt x="1658772" y="1657604"/>
                  </a:lnTo>
                  <a:lnTo>
                    <a:pt x="1652028" y="1662099"/>
                  </a:lnTo>
                  <a:lnTo>
                    <a:pt x="1647545" y="1668919"/>
                  </a:lnTo>
                  <a:lnTo>
                    <a:pt x="1646059" y="1676641"/>
                  </a:lnTo>
                  <a:lnTo>
                    <a:pt x="1647545" y="1684362"/>
                  </a:lnTo>
                  <a:lnTo>
                    <a:pt x="1652028" y="1691144"/>
                  </a:lnTo>
                  <a:lnTo>
                    <a:pt x="1658772" y="1695640"/>
                  </a:lnTo>
                  <a:lnTo>
                    <a:pt x="1666455" y="1697139"/>
                  </a:lnTo>
                  <a:lnTo>
                    <a:pt x="1674139" y="1695640"/>
                  </a:lnTo>
                  <a:lnTo>
                    <a:pt x="1680895" y="1691144"/>
                  </a:lnTo>
                  <a:lnTo>
                    <a:pt x="1685366" y="1684337"/>
                  </a:lnTo>
                  <a:lnTo>
                    <a:pt x="1686864" y="1676603"/>
                  </a:lnTo>
                  <a:close/>
                </a:path>
                <a:path w="1982470" h="1994534" extrusionOk="0">
                  <a:moveTo>
                    <a:pt x="1834324" y="1826133"/>
                  </a:moveTo>
                  <a:lnTo>
                    <a:pt x="1832914" y="1818855"/>
                  </a:lnTo>
                  <a:lnTo>
                    <a:pt x="1828698" y="1812467"/>
                  </a:lnTo>
                  <a:lnTo>
                    <a:pt x="1822335" y="1808226"/>
                  </a:lnTo>
                  <a:lnTo>
                    <a:pt x="1815084" y="1806803"/>
                  </a:lnTo>
                  <a:lnTo>
                    <a:pt x="1807845" y="1808226"/>
                  </a:lnTo>
                  <a:lnTo>
                    <a:pt x="1801482" y="1812467"/>
                  </a:lnTo>
                  <a:lnTo>
                    <a:pt x="1797265" y="1818855"/>
                  </a:lnTo>
                  <a:lnTo>
                    <a:pt x="1795856" y="1826133"/>
                  </a:lnTo>
                  <a:lnTo>
                    <a:pt x="1797265" y="1833410"/>
                  </a:lnTo>
                  <a:lnTo>
                    <a:pt x="1801482" y="1839798"/>
                  </a:lnTo>
                  <a:lnTo>
                    <a:pt x="1807870" y="1844052"/>
                  </a:lnTo>
                  <a:lnTo>
                    <a:pt x="1815109" y="1845462"/>
                  </a:lnTo>
                  <a:lnTo>
                    <a:pt x="1822348" y="1844052"/>
                  </a:lnTo>
                  <a:lnTo>
                    <a:pt x="1828698" y="1839798"/>
                  </a:lnTo>
                  <a:lnTo>
                    <a:pt x="1832914" y="1833410"/>
                  </a:lnTo>
                  <a:lnTo>
                    <a:pt x="1834324" y="1826133"/>
                  </a:lnTo>
                  <a:close/>
                </a:path>
                <a:path w="1982470" h="1994534" extrusionOk="0">
                  <a:moveTo>
                    <a:pt x="1982355" y="1975700"/>
                  </a:moveTo>
                  <a:lnTo>
                    <a:pt x="1980996" y="1968639"/>
                  </a:lnTo>
                  <a:lnTo>
                    <a:pt x="1976907" y="1962429"/>
                  </a:lnTo>
                  <a:lnTo>
                    <a:pt x="1970735" y="1958314"/>
                  </a:lnTo>
                  <a:lnTo>
                    <a:pt x="1963724" y="1956943"/>
                  </a:lnTo>
                  <a:lnTo>
                    <a:pt x="1956701" y="1958314"/>
                  </a:lnTo>
                  <a:lnTo>
                    <a:pt x="1950542" y="1962429"/>
                  </a:lnTo>
                  <a:lnTo>
                    <a:pt x="1946440" y="1968639"/>
                  </a:lnTo>
                  <a:lnTo>
                    <a:pt x="1945081" y="1975700"/>
                  </a:lnTo>
                  <a:lnTo>
                    <a:pt x="1946440" y="1982762"/>
                  </a:lnTo>
                  <a:lnTo>
                    <a:pt x="1950542" y="1988972"/>
                  </a:lnTo>
                  <a:lnTo>
                    <a:pt x="1956701" y="1993087"/>
                  </a:lnTo>
                  <a:lnTo>
                    <a:pt x="1963724" y="1994458"/>
                  </a:lnTo>
                  <a:lnTo>
                    <a:pt x="1970735" y="1993087"/>
                  </a:lnTo>
                  <a:lnTo>
                    <a:pt x="1976907" y="1988972"/>
                  </a:lnTo>
                  <a:lnTo>
                    <a:pt x="1980996" y="1982762"/>
                  </a:lnTo>
                  <a:lnTo>
                    <a:pt x="1982355" y="197570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183" name="Google Shape;1183;p50"/>
            <p:cNvPicPr preferRelativeResize="0"/>
            <p:nvPr/>
          </p:nvPicPr>
          <p:blipFill rotWithShape="1">
            <a:blip r:embed="rId14">
              <a:alphaModFix/>
            </a:blip>
            <a:srcRect/>
            <a:stretch/>
          </p:blipFill>
          <p:spPr>
            <a:xfrm>
              <a:off x="1167907" y="8189682"/>
              <a:ext cx="73420" cy="73847"/>
            </a:xfrm>
            <a:prstGeom prst="rect">
              <a:avLst/>
            </a:prstGeom>
            <a:noFill/>
            <a:ln>
              <a:noFill/>
            </a:ln>
          </p:spPr>
        </p:pic>
        <p:pic>
          <p:nvPicPr>
            <p:cNvPr id="1184" name="Google Shape;1184;p50"/>
            <p:cNvPicPr preferRelativeResize="0"/>
            <p:nvPr/>
          </p:nvPicPr>
          <p:blipFill rotWithShape="1">
            <a:blip r:embed="rId15">
              <a:alphaModFix/>
            </a:blip>
            <a:srcRect/>
            <a:stretch/>
          </p:blipFill>
          <p:spPr>
            <a:xfrm>
              <a:off x="1317704" y="8340382"/>
              <a:ext cx="71090" cy="71521"/>
            </a:xfrm>
            <a:prstGeom prst="rect">
              <a:avLst/>
            </a:prstGeom>
            <a:noFill/>
            <a:ln>
              <a:noFill/>
            </a:ln>
          </p:spPr>
        </p:pic>
        <p:pic>
          <p:nvPicPr>
            <p:cNvPr id="1185" name="Google Shape;1185;p50"/>
            <p:cNvPicPr preferRelativeResize="0"/>
            <p:nvPr/>
          </p:nvPicPr>
          <p:blipFill rotWithShape="1">
            <a:blip r:embed="rId16">
              <a:alphaModFix/>
            </a:blip>
            <a:srcRect/>
            <a:stretch/>
          </p:blipFill>
          <p:spPr>
            <a:xfrm>
              <a:off x="1466988" y="8490516"/>
              <a:ext cx="69897" cy="70330"/>
            </a:xfrm>
            <a:prstGeom prst="rect">
              <a:avLst/>
            </a:prstGeom>
            <a:noFill/>
            <a:ln>
              <a:noFill/>
            </a:ln>
          </p:spPr>
        </p:pic>
        <p:pic>
          <p:nvPicPr>
            <p:cNvPr id="1186" name="Google Shape;1186;p50"/>
            <p:cNvPicPr preferRelativeResize="0"/>
            <p:nvPr/>
          </p:nvPicPr>
          <p:blipFill rotWithShape="1">
            <a:blip r:embed="rId18">
              <a:alphaModFix/>
            </a:blip>
            <a:srcRect/>
            <a:stretch/>
          </p:blipFill>
          <p:spPr>
            <a:xfrm>
              <a:off x="1616784" y="8641217"/>
              <a:ext cx="67567" cy="68005"/>
            </a:xfrm>
            <a:prstGeom prst="rect">
              <a:avLst/>
            </a:prstGeom>
            <a:noFill/>
            <a:ln>
              <a:noFill/>
            </a:ln>
          </p:spPr>
        </p:pic>
        <p:pic>
          <p:nvPicPr>
            <p:cNvPr id="1187" name="Google Shape;1187;p50"/>
            <p:cNvPicPr preferRelativeResize="0"/>
            <p:nvPr/>
          </p:nvPicPr>
          <p:blipFill rotWithShape="1">
            <a:blip r:embed="rId19">
              <a:alphaModFix/>
            </a:blip>
            <a:srcRect/>
            <a:stretch/>
          </p:blipFill>
          <p:spPr>
            <a:xfrm>
              <a:off x="1766581" y="8791917"/>
              <a:ext cx="65237" cy="65679"/>
            </a:xfrm>
            <a:prstGeom prst="rect">
              <a:avLst/>
            </a:prstGeom>
            <a:noFill/>
            <a:ln>
              <a:noFill/>
            </a:ln>
          </p:spPr>
        </p:pic>
        <p:sp>
          <p:nvSpPr>
            <p:cNvPr id="1188" name="Google Shape;1188;p50"/>
            <p:cNvSpPr/>
            <p:nvPr/>
          </p:nvSpPr>
          <p:spPr>
            <a:xfrm>
              <a:off x="1916366" y="8942618"/>
              <a:ext cx="2277745" cy="2291715"/>
            </a:xfrm>
            <a:custGeom>
              <a:avLst/>
              <a:gdLst/>
              <a:ahLst/>
              <a:cxnLst/>
              <a:rect l="l" t="t" r="r" b="b"/>
              <a:pathLst>
                <a:path w="2277745" h="2291715" extrusionOk="0">
                  <a:moveTo>
                    <a:pt x="62915" y="31686"/>
                  </a:moveTo>
                  <a:lnTo>
                    <a:pt x="60604" y="19761"/>
                  </a:lnTo>
                  <a:lnTo>
                    <a:pt x="53708" y="9283"/>
                  </a:lnTo>
                  <a:lnTo>
                    <a:pt x="43307" y="2324"/>
                  </a:lnTo>
                  <a:lnTo>
                    <a:pt x="31457" y="0"/>
                  </a:lnTo>
                  <a:lnTo>
                    <a:pt x="19608" y="2324"/>
                  </a:lnTo>
                  <a:lnTo>
                    <a:pt x="9207" y="9283"/>
                  </a:lnTo>
                  <a:lnTo>
                    <a:pt x="2311" y="19761"/>
                  </a:lnTo>
                  <a:lnTo>
                    <a:pt x="0" y="31686"/>
                  </a:lnTo>
                  <a:lnTo>
                    <a:pt x="2311" y="43611"/>
                  </a:lnTo>
                  <a:lnTo>
                    <a:pt x="9207" y="54089"/>
                  </a:lnTo>
                  <a:lnTo>
                    <a:pt x="19608" y="61036"/>
                  </a:lnTo>
                  <a:lnTo>
                    <a:pt x="31457" y="63360"/>
                  </a:lnTo>
                  <a:lnTo>
                    <a:pt x="43307" y="61036"/>
                  </a:lnTo>
                  <a:lnTo>
                    <a:pt x="53708" y="54089"/>
                  </a:lnTo>
                  <a:lnTo>
                    <a:pt x="60604" y="43611"/>
                  </a:lnTo>
                  <a:lnTo>
                    <a:pt x="62915" y="31686"/>
                  </a:lnTo>
                  <a:close/>
                </a:path>
                <a:path w="2277745" h="2291715" extrusionOk="0">
                  <a:moveTo>
                    <a:pt x="210947" y="181216"/>
                  </a:moveTo>
                  <a:lnTo>
                    <a:pt x="208686" y="169519"/>
                  </a:lnTo>
                  <a:lnTo>
                    <a:pt x="201917" y="159245"/>
                  </a:lnTo>
                  <a:lnTo>
                    <a:pt x="191693" y="152412"/>
                  </a:lnTo>
                  <a:lnTo>
                    <a:pt x="180060" y="150139"/>
                  </a:lnTo>
                  <a:lnTo>
                    <a:pt x="168427" y="152412"/>
                  </a:lnTo>
                  <a:lnTo>
                    <a:pt x="158216" y="159245"/>
                  </a:lnTo>
                  <a:lnTo>
                    <a:pt x="151434" y="169519"/>
                  </a:lnTo>
                  <a:lnTo>
                    <a:pt x="149174" y="181216"/>
                  </a:lnTo>
                  <a:lnTo>
                    <a:pt x="151434" y="192913"/>
                  </a:lnTo>
                  <a:lnTo>
                    <a:pt x="158216" y="203200"/>
                  </a:lnTo>
                  <a:lnTo>
                    <a:pt x="168427" y="210032"/>
                  </a:lnTo>
                  <a:lnTo>
                    <a:pt x="180060" y="212305"/>
                  </a:lnTo>
                  <a:lnTo>
                    <a:pt x="191693" y="210032"/>
                  </a:lnTo>
                  <a:lnTo>
                    <a:pt x="201917" y="203200"/>
                  </a:lnTo>
                  <a:lnTo>
                    <a:pt x="208686" y="192913"/>
                  </a:lnTo>
                  <a:lnTo>
                    <a:pt x="210947" y="181216"/>
                  </a:lnTo>
                  <a:close/>
                </a:path>
                <a:path w="2277745" h="2291715" extrusionOk="0">
                  <a:moveTo>
                    <a:pt x="358406" y="330758"/>
                  </a:moveTo>
                  <a:lnTo>
                    <a:pt x="356235" y="319493"/>
                  </a:lnTo>
                  <a:lnTo>
                    <a:pt x="349719" y="309600"/>
                  </a:lnTo>
                  <a:lnTo>
                    <a:pt x="339890" y="303034"/>
                  </a:lnTo>
                  <a:lnTo>
                    <a:pt x="328688" y="300837"/>
                  </a:lnTo>
                  <a:lnTo>
                    <a:pt x="317500" y="303034"/>
                  </a:lnTo>
                  <a:lnTo>
                    <a:pt x="307670" y="309600"/>
                  </a:lnTo>
                  <a:lnTo>
                    <a:pt x="301142" y="319493"/>
                  </a:lnTo>
                  <a:lnTo>
                    <a:pt x="298970" y="330758"/>
                  </a:lnTo>
                  <a:lnTo>
                    <a:pt x="301142" y="342011"/>
                  </a:lnTo>
                  <a:lnTo>
                    <a:pt x="307670" y="351917"/>
                  </a:lnTo>
                  <a:lnTo>
                    <a:pt x="317500" y="358482"/>
                  </a:lnTo>
                  <a:lnTo>
                    <a:pt x="328688" y="360680"/>
                  </a:lnTo>
                  <a:lnTo>
                    <a:pt x="339890" y="358482"/>
                  </a:lnTo>
                  <a:lnTo>
                    <a:pt x="349719" y="351917"/>
                  </a:lnTo>
                  <a:lnTo>
                    <a:pt x="356235" y="342011"/>
                  </a:lnTo>
                  <a:lnTo>
                    <a:pt x="358406" y="330758"/>
                  </a:lnTo>
                  <a:close/>
                </a:path>
                <a:path w="2277745" h="2291715" extrusionOk="0">
                  <a:moveTo>
                    <a:pt x="505879" y="480288"/>
                  </a:moveTo>
                  <a:lnTo>
                    <a:pt x="503796" y="469480"/>
                  </a:lnTo>
                  <a:lnTo>
                    <a:pt x="497522" y="459968"/>
                  </a:lnTo>
                  <a:lnTo>
                    <a:pt x="488061" y="453644"/>
                  </a:lnTo>
                  <a:lnTo>
                    <a:pt x="477304" y="451535"/>
                  </a:lnTo>
                  <a:lnTo>
                    <a:pt x="466559" y="453644"/>
                  </a:lnTo>
                  <a:lnTo>
                    <a:pt x="457123" y="459968"/>
                  </a:lnTo>
                  <a:lnTo>
                    <a:pt x="450850" y="469442"/>
                  </a:lnTo>
                  <a:lnTo>
                    <a:pt x="448767" y="480250"/>
                  </a:lnTo>
                  <a:lnTo>
                    <a:pt x="450850" y="491058"/>
                  </a:lnTo>
                  <a:lnTo>
                    <a:pt x="457123" y="500570"/>
                  </a:lnTo>
                  <a:lnTo>
                    <a:pt x="466572" y="506895"/>
                  </a:lnTo>
                  <a:lnTo>
                    <a:pt x="477329" y="508990"/>
                  </a:lnTo>
                  <a:lnTo>
                    <a:pt x="488073" y="506895"/>
                  </a:lnTo>
                  <a:lnTo>
                    <a:pt x="497522" y="500570"/>
                  </a:lnTo>
                  <a:lnTo>
                    <a:pt x="503796" y="491096"/>
                  </a:lnTo>
                  <a:lnTo>
                    <a:pt x="505879" y="480288"/>
                  </a:lnTo>
                  <a:close/>
                </a:path>
                <a:path w="2277745" h="2291715" extrusionOk="0">
                  <a:moveTo>
                    <a:pt x="653351" y="629856"/>
                  </a:moveTo>
                  <a:lnTo>
                    <a:pt x="651344" y="619493"/>
                  </a:lnTo>
                  <a:lnTo>
                    <a:pt x="645337" y="610374"/>
                  </a:lnTo>
                  <a:lnTo>
                    <a:pt x="636270" y="604316"/>
                  </a:lnTo>
                  <a:lnTo>
                    <a:pt x="625957" y="602297"/>
                  </a:lnTo>
                  <a:lnTo>
                    <a:pt x="615632" y="604316"/>
                  </a:lnTo>
                  <a:lnTo>
                    <a:pt x="606577" y="610374"/>
                  </a:lnTo>
                  <a:lnTo>
                    <a:pt x="600570" y="619493"/>
                  </a:lnTo>
                  <a:lnTo>
                    <a:pt x="598563" y="629856"/>
                  </a:lnTo>
                  <a:lnTo>
                    <a:pt x="600570" y="640219"/>
                  </a:lnTo>
                  <a:lnTo>
                    <a:pt x="606577" y="649351"/>
                  </a:lnTo>
                  <a:lnTo>
                    <a:pt x="615632" y="655408"/>
                  </a:lnTo>
                  <a:lnTo>
                    <a:pt x="625957" y="657428"/>
                  </a:lnTo>
                  <a:lnTo>
                    <a:pt x="636270" y="655408"/>
                  </a:lnTo>
                  <a:lnTo>
                    <a:pt x="645337" y="649351"/>
                  </a:lnTo>
                  <a:lnTo>
                    <a:pt x="651344" y="640219"/>
                  </a:lnTo>
                  <a:lnTo>
                    <a:pt x="653351" y="629856"/>
                  </a:lnTo>
                  <a:close/>
                </a:path>
                <a:path w="2277745" h="2291715" extrusionOk="0">
                  <a:moveTo>
                    <a:pt x="801433" y="779373"/>
                  </a:moveTo>
                  <a:lnTo>
                    <a:pt x="799477" y="769213"/>
                  </a:lnTo>
                  <a:lnTo>
                    <a:pt x="793597" y="760285"/>
                  </a:lnTo>
                  <a:lnTo>
                    <a:pt x="784733" y="754354"/>
                  </a:lnTo>
                  <a:lnTo>
                    <a:pt x="774636" y="752373"/>
                  </a:lnTo>
                  <a:lnTo>
                    <a:pt x="764552" y="754354"/>
                  </a:lnTo>
                  <a:lnTo>
                    <a:pt x="755688" y="760285"/>
                  </a:lnTo>
                  <a:lnTo>
                    <a:pt x="749808" y="769213"/>
                  </a:lnTo>
                  <a:lnTo>
                    <a:pt x="747852" y="779373"/>
                  </a:lnTo>
                  <a:lnTo>
                    <a:pt x="749808" y="789520"/>
                  </a:lnTo>
                  <a:lnTo>
                    <a:pt x="755688" y="798461"/>
                  </a:lnTo>
                  <a:lnTo>
                    <a:pt x="764552" y="804392"/>
                  </a:lnTo>
                  <a:lnTo>
                    <a:pt x="774636" y="806373"/>
                  </a:lnTo>
                  <a:lnTo>
                    <a:pt x="784733" y="804392"/>
                  </a:lnTo>
                  <a:lnTo>
                    <a:pt x="793597" y="798461"/>
                  </a:lnTo>
                  <a:lnTo>
                    <a:pt x="799477" y="789520"/>
                  </a:lnTo>
                  <a:lnTo>
                    <a:pt x="801433" y="779373"/>
                  </a:lnTo>
                  <a:close/>
                </a:path>
                <a:path w="2277745" h="2291715" extrusionOk="0">
                  <a:moveTo>
                    <a:pt x="948905" y="928954"/>
                  </a:moveTo>
                  <a:lnTo>
                    <a:pt x="947026" y="919251"/>
                  </a:lnTo>
                  <a:lnTo>
                    <a:pt x="941400" y="910704"/>
                  </a:lnTo>
                  <a:lnTo>
                    <a:pt x="932929" y="905027"/>
                  </a:lnTo>
                  <a:lnTo>
                    <a:pt x="923277" y="903135"/>
                  </a:lnTo>
                  <a:lnTo>
                    <a:pt x="913625" y="905027"/>
                  </a:lnTo>
                  <a:lnTo>
                    <a:pt x="905141" y="910704"/>
                  </a:lnTo>
                  <a:lnTo>
                    <a:pt x="899515" y="919213"/>
                  </a:lnTo>
                  <a:lnTo>
                    <a:pt x="897648" y="928916"/>
                  </a:lnTo>
                  <a:lnTo>
                    <a:pt x="899515" y="938631"/>
                  </a:lnTo>
                  <a:lnTo>
                    <a:pt x="905141" y="947178"/>
                  </a:lnTo>
                  <a:lnTo>
                    <a:pt x="913625" y="952855"/>
                  </a:lnTo>
                  <a:lnTo>
                    <a:pt x="923277" y="954747"/>
                  </a:lnTo>
                  <a:lnTo>
                    <a:pt x="932929" y="952855"/>
                  </a:lnTo>
                  <a:lnTo>
                    <a:pt x="941400" y="947178"/>
                  </a:lnTo>
                  <a:lnTo>
                    <a:pt x="947026" y="938657"/>
                  </a:lnTo>
                  <a:lnTo>
                    <a:pt x="948905" y="928954"/>
                  </a:lnTo>
                  <a:close/>
                </a:path>
                <a:path w="2277745" h="2291715" extrusionOk="0">
                  <a:moveTo>
                    <a:pt x="1096365" y="1078496"/>
                  </a:moveTo>
                  <a:lnTo>
                    <a:pt x="1094574" y="1069225"/>
                  </a:lnTo>
                  <a:lnTo>
                    <a:pt x="1089202" y="1061059"/>
                  </a:lnTo>
                  <a:lnTo>
                    <a:pt x="1081112" y="1055636"/>
                  </a:lnTo>
                  <a:lnTo>
                    <a:pt x="1071905" y="1053833"/>
                  </a:lnTo>
                  <a:lnTo>
                    <a:pt x="1062697" y="1055636"/>
                  </a:lnTo>
                  <a:lnTo>
                    <a:pt x="1054595" y="1061059"/>
                  </a:lnTo>
                  <a:lnTo>
                    <a:pt x="1049235" y="1069187"/>
                  </a:lnTo>
                  <a:lnTo>
                    <a:pt x="1047445" y="1078458"/>
                  </a:lnTo>
                  <a:lnTo>
                    <a:pt x="1049235" y="1087729"/>
                  </a:lnTo>
                  <a:lnTo>
                    <a:pt x="1054595" y="1095883"/>
                  </a:lnTo>
                  <a:lnTo>
                    <a:pt x="1062697" y="1101305"/>
                  </a:lnTo>
                  <a:lnTo>
                    <a:pt x="1071905" y="1103122"/>
                  </a:lnTo>
                  <a:lnTo>
                    <a:pt x="1081112" y="1101305"/>
                  </a:lnTo>
                  <a:lnTo>
                    <a:pt x="1089202" y="1095883"/>
                  </a:lnTo>
                  <a:lnTo>
                    <a:pt x="1094574" y="1087755"/>
                  </a:lnTo>
                  <a:lnTo>
                    <a:pt x="1096365" y="1078496"/>
                  </a:lnTo>
                  <a:close/>
                </a:path>
                <a:path w="2277745" h="2291715" extrusionOk="0">
                  <a:moveTo>
                    <a:pt x="1243838" y="1228013"/>
                  </a:moveTo>
                  <a:lnTo>
                    <a:pt x="1242136" y="1219187"/>
                  </a:lnTo>
                  <a:lnTo>
                    <a:pt x="1237018" y="1211427"/>
                  </a:lnTo>
                  <a:lnTo>
                    <a:pt x="1229309" y="1206284"/>
                  </a:lnTo>
                  <a:lnTo>
                    <a:pt x="1220533" y="1204569"/>
                  </a:lnTo>
                  <a:lnTo>
                    <a:pt x="1211757" y="1206284"/>
                  </a:lnTo>
                  <a:lnTo>
                    <a:pt x="1204061" y="1211427"/>
                  </a:lnTo>
                  <a:lnTo>
                    <a:pt x="1198943" y="1219187"/>
                  </a:lnTo>
                  <a:lnTo>
                    <a:pt x="1197241" y="1228013"/>
                  </a:lnTo>
                  <a:lnTo>
                    <a:pt x="1198943" y="1236840"/>
                  </a:lnTo>
                  <a:lnTo>
                    <a:pt x="1204061" y="1244600"/>
                  </a:lnTo>
                  <a:lnTo>
                    <a:pt x="1211757" y="1249768"/>
                  </a:lnTo>
                  <a:lnTo>
                    <a:pt x="1220533" y="1251496"/>
                  </a:lnTo>
                  <a:lnTo>
                    <a:pt x="1229309" y="1249768"/>
                  </a:lnTo>
                  <a:lnTo>
                    <a:pt x="1237018" y="1244600"/>
                  </a:lnTo>
                  <a:lnTo>
                    <a:pt x="1242136" y="1236840"/>
                  </a:lnTo>
                  <a:lnTo>
                    <a:pt x="1243838" y="1228013"/>
                  </a:lnTo>
                  <a:close/>
                </a:path>
                <a:path w="2277745" h="2291715" extrusionOk="0">
                  <a:moveTo>
                    <a:pt x="1391869" y="1377556"/>
                  </a:moveTo>
                  <a:lnTo>
                    <a:pt x="1390205" y="1368945"/>
                  </a:lnTo>
                  <a:lnTo>
                    <a:pt x="1385227" y="1361389"/>
                  </a:lnTo>
                  <a:lnTo>
                    <a:pt x="1377708" y="1356372"/>
                  </a:lnTo>
                  <a:lnTo>
                    <a:pt x="1369136" y="1354709"/>
                  </a:lnTo>
                  <a:lnTo>
                    <a:pt x="1360576" y="1356372"/>
                  </a:lnTo>
                  <a:lnTo>
                    <a:pt x="1353058" y="1361389"/>
                  </a:lnTo>
                  <a:lnTo>
                    <a:pt x="1348066" y="1368945"/>
                  </a:lnTo>
                  <a:lnTo>
                    <a:pt x="1346403" y="1377556"/>
                  </a:lnTo>
                  <a:lnTo>
                    <a:pt x="1348066" y="1386154"/>
                  </a:lnTo>
                  <a:lnTo>
                    <a:pt x="1353058" y="1393710"/>
                  </a:lnTo>
                  <a:lnTo>
                    <a:pt x="1360601" y="1398727"/>
                  </a:lnTo>
                  <a:lnTo>
                    <a:pt x="1369161" y="1400390"/>
                  </a:lnTo>
                  <a:lnTo>
                    <a:pt x="1377708" y="1398727"/>
                  </a:lnTo>
                  <a:lnTo>
                    <a:pt x="1385227" y="1393710"/>
                  </a:lnTo>
                  <a:lnTo>
                    <a:pt x="1390205" y="1386154"/>
                  </a:lnTo>
                  <a:lnTo>
                    <a:pt x="1391869" y="1377556"/>
                  </a:lnTo>
                  <a:close/>
                </a:path>
                <a:path w="2277745" h="2291715" extrusionOk="0">
                  <a:moveTo>
                    <a:pt x="1539341" y="1527086"/>
                  </a:moveTo>
                  <a:lnTo>
                    <a:pt x="1537754" y="1518920"/>
                  </a:lnTo>
                  <a:lnTo>
                    <a:pt x="1533029" y="1511744"/>
                  </a:lnTo>
                  <a:lnTo>
                    <a:pt x="1525892" y="1506994"/>
                  </a:lnTo>
                  <a:lnTo>
                    <a:pt x="1517764" y="1505407"/>
                  </a:lnTo>
                  <a:lnTo>
                    <a:pt x="1509649" y="1506994"/>
                  </a:lnTo>
                  <a:lnTo>
                    <a:pt x="1502511" y="1511744"/>
                  </a:lnTo>
                  <a:lnTo>
                    <a:pt x="1497787" y="1518920"/>
                  </a:lnTo>
                  <a:lnTo>
                    <a:pt x="1496199" y="1527086"/>
                  </a:lnTo>
                  <a:lnTo>
                    <a:pt x="1497787" y="1535264"/>
                  </a:lnTo>
                  <a:lnTo>
                    <a:pt x="1502511" y="1542427"/>
                  </a:lnTo>
                  <a:lnTo>
                    <a:pt x="1509649" y="1547190"/>
                  </a:lnTo>
                  <a:lnTo>
                    <a:pt x="1517764" y="1548765"/>
                  </a:lnTo>
                  <a:lnTo>
                    <a:pt x="1525892" y="1547190"/>
                  </a:lnTo>
                  <a:lnTo>
                    <a:pt x="1533029" y="1542427"/>
                  </a:lnTo>
                  <a:lnTo>
                    <a:pt x="1537754" y="1535264"/>
                  </a:lnTo>
                  <a:lnTo>
                    <a:pt x="1539341" y="1527086"/>
                  </a:lnTo>
                  <a:close/>
                </a:path>
                <a:path w="2277745" h="2291715" extrusionOk="0">
                  <a:moveTo>
                    <a:pt x="1686864" y="1676603"/>
                  </a:moveTo>
                  <a:lnTo>
                    <a:pt x="1685366" y="1668881"/>
                  </a:lnTo>
                  <a:lnTo>
                    <a:pt x="1680895" y="1662112"/>
                  </a:lnTo>
                  <a:lnTo>
                    <a:pt x="1674139" y="1657604"/>
                  </a:lnTo>
                  <a:lnTo>
                    <a:pt x="1666455" y="1656105"/>
                  </a:lnTo>
                  <a:lnTo>
                    <a:pt x="1658772" y="1657604"/>
                  </a:lnTo>
                  <a:lnTo>
                    <a:pt x="1652028" y="1662112"/>
                  </a:lnTo>
                  <a:lnTo>
                    <a:pt x="1647545" y="1668919"/>
                  </a:lnTo>
                  <a:lnTo>
                    <a:pt x="1646059" y="1676654"/>
                  </a:lnTo>
                  <a:lnTo>
                    <a:pt x="1647545" y="1684362"/>
                  </a:lnTo>
                  <a:lnTo>
                    <a:pt x="1652028" y="1691144"/>
                  </a:lnTo>
                  <a:lnTo>
                    <a:pt x="1658772" y="1695640"/>
                  </a:lnTo>
                  <a:lnTo>
                    <a:pt x="1666455" y="1697139"/>
                  </a:lnTo>
                  <a:lnTo>
                    <a:pt x="1674139" y="1695640"/>
                  </a:lnTo>
                  <a:lnTo>
                    <a:pt x="1680895" y="1691144"/>
                  </a:lnTo>
                  <a:lnTo>
                    <a:pt x="1685366" y="1684337"/>
                  </a:lnTo>
                  <a:lnTo>
                    <a:pt x="1686864" y="1676603"/>
                  </a:lnTo>
                  <a:close/>
                </a:path>
                <a:path w="2277745" h="2291715" extrusionOk="0">
                  <a:moveTo>
                    <a:pt x="1834324" y="1826133"/>
                  </a:moveTo>
                  <a:lnTo>
                    <a:pt x="1832914" y="1818855"/>
                  </a:lnTo>
                  <a:lnTo>
                    <a:pt x="1828698" y="1812467"/>
                  </a:lnTo>
                  <a:lnTo>
                    <a:pt x="1822335" y="1808226"/>
                  </a:lnTo>
                  <a:lnTo>
                    <a:pt x="1815084" y="1806803"/>
                  </a:lnTo>
                  <a:lnTo>
                    <a:pt x="1807845" y="1808226"/>
                  </a:lnTo>
                  <a:lnTo>
                    <a:pt x="1801482" y="1812467"/>
                  </a:lnTo>
                  <a:lnTo>
                    <a:pt x="1797265" y="1818855"/>
                  </a:lnTo>
                  <a:lnTo>
                    <a:pt x="1795856" y="1826133"/>
                  </a:lnTo>
                  <a:lnTo>
                    <a:pt x="1797265" y="1833410"/>
                  </a:lnTo>
                  <a:lnTo>
                    <a:pt x="1801482" y="1839810"/>
                  </a:lnTo>
                  <a:lnTo>
                    <a:pt x="1807870" y="1844052"/>
                  </a:lnTo>
                  <a:lnTo>
                    <a:pt x="1815109" y="1845462"/>
                  </a:lnTo>
                  <a:lnTo>
                    <a:pt x="1822348" y="1844052"/>
                  </a:lnTo>
                  <a:lnTo>
                    <a:pt x="1828698" y="1839810"/>
                  </a:lnTo>
                  <a:lnTo>
                    <a:pt x="1832914" y="1833410"/>
                  </a:lnTo>
                  <a:lnTo>
                    <a:pt x="1834324" y="1826133"/>
                  </a:lnTo>
                  <a:close/>
                </a:path>
                <a:path w="2277745" h="2291715" extrusionOk="0">
                  <a:moveTo>
                    <a:pt x="1982355" y="1975700"/>
                  </a:moveTo>
                  <a:lnTo>
                    <a:pt x="1980996" y="1968639"/>
                  </a:lnTo>
                  <a:lnTo>
                    <a:pt x="1976907" y="1962429"/>
                  </a:lnTo>
                  <a:lnTo>
                    <a:pt x="1970735" y="1958314"/>
                  </a:lnTo>
                  <a:lnTo>
                    <a:pt x="1963724" y="1956943"/>
                  </a:lnTo>
                  <a:lnTo>
                    <a:pt x="1956701" y="1958314"/>
                  </a:lnTo>
                  <a:lnTo>
                    <a:pt x="1950542" y="1962429"/>
                  </a:lnTo>
                  <a:lnTo>
                    <a:pt x="1946440" y="1968639"/>
                  </a:lnTo>
                  <a:lnTo>
                    <a:pt x="1945081" y="1975700"/>
                  </a:lnTo>
                  <a:lnTo>
                    <a:pt x="1946440" y="1982774"/>
                  </a:lnTo>
                  <a:lnTo>
                    <a:pt x="1950542" y="1988972"/>
                  </a:lnTo>
                  <a:lnTo>
                    <a:pt x="1956701" y="1993087"/>
                  </a:lnTo>
                  <a:lnTo>
                    <a:pt x="1963724" y="1994458"/>
                  </a:lnTo>
                  <a:lnTo>
                    <a:pt x="1970735" y="1993087"/>
                  </a:lnTo>
                  <a:lnTo>
                    <a:pt x="1976907" y="1988972"/>
                  </a:lnTo>
                  <a:lnTo>
                    <a:pt x="1980996" y="1982774"/>
                  </a:lnTo>
                  <a:lnTo>
                    <a:pt x="1982355" y="1975700"/>
                  </a:lnTo>
                  <a:close/>
                </a:path>
                <a:path w="2277745" h="2291715" extrusionOk="0">
                  <a:moveTo>
                    <a:pt x="2129828" y="2125243"/>
                  </a:moveTo>
                  <a:lnTo>
                    <a:pt x="2128545" y="2118614"/>
                  </a:lnTo>
                  <a:lnTo>
                    <a:pt x="2124710" y="2112784"/>
                  </a:lnTo>
                  <a:lnTo>
                    <a:pt x="2118931" y="2108924"/>
                  </a:lnTo>
                  <a:lnTo>
                    <a:pt x="2112353" y="2107641"/>
                  </a:lnTo>
                  <a:lnTo>
                    <a:pt x="2105774" y="2108924"/>
                  </a:lnTo>
                  <a:lnTo>
                    <a:pt x="2099995" y="2112784"/>
                  </a:lnTo>
                  <a:lnTo>
                    <a:pt x="2096160" y="2118614"/>
                  </a:lnTo>
                  <a:lnTo>
                    <a:pt x="2094877" y="2125243"/>
                  </a:lnTo>
                  <a:lnTo>
                    <a:pt x="2096160" y="2131872"/>
                  </a:lnTo>
                  <a:lnTo>
                    <a:pt x="2099995" y="2137689"/>
                  </a:lnTo>
                  <a:lnTo>
                    <a:pt x="2105774" y="2141550"/>
                  </a:lnTo>
                  <a:lnTo>
                    <a:pt x="2112353" y="2142833"/>
                  </a:lnTo>
                  <a:lnTo>
                    <a:pt x="2118931" y="2141550"/>
                  </a:lnTo>
                  <a:lnTo>
                    <a:pt x="2124710" y="2137689"/>
                  </a:lnTo>
                  <a:lnTo>
                    <a:pt x="2128545" y="2131872"/>
                  </a:lnTo>
                  <a:lnTo>
                    <a:pt x="2129828" y="2125243"/>
                  </a:lnTo>
                  <a:close/>
                </a:path>
                <a:path w="2277745" h="2291715" extrusionOk="0">
                  <a:moveTo>
                    <a:pt x="2277287" y="2274747"/>
                  </a:moveTo>
                  <a:lnTo>
                    <a:pt x="2276094" y="2268575"/>
                  </a:lnTo>
                  <a:lnTo>
                    <a:pt x="2272525" y="2263152"/>
                  </a:lnTo>
                  <a:lnTo>
                    <a:pt x="2267127" y="2259546"/>
                  </a:lnTo>
                  <a:lnTo>
                    <a:pt x="2260981" y="2258339"/>
                  </a:lnTo>
                  <a:lnTo>
                    <a:pt x="2254847" y="2259546"/>
                  </a:lnTo>
                  <a:lnTo>
                    <a:pt x="2249449" y="2263152"/>
                  </a:lnTo>
                  <a:lnTo>
                    <a:pt x="2245868" y="2268575"/>
                  </a:lnTo>
                  <a:lnTo>
                    <a:pt x="2244674" y="2274747"/>
                  </a:lnTo>
                  <a:lnTo>
                    <a:pt x="2245868" y="2280920"/>
                  </a:lnTo>
                  <a:lnTo>
                    <a:pt x="2249449" y="2286343"/>
                  </a:lnTo>
                  <a:lnTo>
                    <a:pt x="2254847" y="2289949"/>
                  </a:lnTo>
                  <a:lnTo>
                    <a:pt x="2260981" y="2291156"/>
                  </a:lnTo>
                  <a:lnTo>
                    <a:pt x="2267127" y="2289949"/>
                  </a:lnTo>
                  <a:lnTo>
                    <a:pt x="2272525" y="2286343"/>
                  </a:lnTo>
                  <a:lnTo>
                    <a:pt x="2276094" y="2280920"/>
                  </a:lnTo>
                  <a:lnTo>
                    <a:pt x="2277287" y="2274747"/>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189" name="Google Shape;1189;p50"/>
            <p:cNvPicPr preferRelativeResize="0"/>
            <p:nvPr/>
          </p:nvPicPr>
          <p:blipFill rotWithShape="1">
            <a:blip r:embed="rId16">
              <a:alphaModFix/>
            </a:blip>
            <a:srcRect/>
            <a:stretch/>
          </p:blipFill>
          <p:spPr>
            <a:xfrm>
              <a:off x="1466988" y="8191432"/>
              <a:ext cx="69897" cy="70330"/>
            </a:xfrm>
            <a:prstGeom prst="rect">
              <a:avLst/>
            </a:prstGeom>
            <a:noFill/>
            <a:ln>
              <a:noFill/>
            </a:ln>
          </p:spPr>
        </p:pic>
        <p:pic>
          <p:nvPicPr>
            <p:cNvPr id="1190" name="Google Shape;1190;p50"/>
            <p:cNvPicPr preferRelativeResize="0"/>
            <p:nvPr/>
          </p:nvPicPr>
          <p:blipFill rotWithShape="1">
            <a:blip r:embed="rId18">
              <a:alphaModFix/>
            </a:blip>
            <a:srcRect/>
            <a:stretch/>
          </p:blipFill>
          <p:spPr>
            <a:xfrm>
              <a:off x="1616784" y="8342132"/>
              <a:ext cx="67567" cy="68005"/>
            </a:xfrm>
            <a:prstGeom prst="rect">
              <a:avLst/>
            </a:prstGeom>
            <a:noFill/>
            <a:ln>
              <a:noFill/>
            </a:ln>
          </p:spPr>
        </p:pic>
        <p:pic>
          <p:nvPicPr>
            <p:cNvPr id="1191" name="Google Shape;1191;p50"/>
            <p:cNvPicPr preferRelativeResize="0"/>
            <p:nvPr/>
          </p:nvPicPr>
          <p:blipFill rotWithShape="1">
            <a:blip r:embed="rId20">
              <a:alphaModFix/>
            </a:blip>
            <a:srcRect/>
            <a:stretch/>
          </p:blipFill>
          <p:spPr>
            <a:xfrm>
              <a:off x="1766581" y="8492833"/>
              <a:ext cx="65237" cy="65679"/>
            </a:xfrm>
            <a:prstGeom prst="rect">
              <a:avLst/>
            </a:prstGeom>
            <a:noFill/>
            <a:ln>
              <a:noFill/>
            </a:ln>
          </p:spPr>
        </p:pic>
        <p:sp>
          <p:nvSpPr>
            <p:cNvPr id="1192" name="Google Shape;1192;p50"/>
            <p:cNvSpPr/>
            <p:nvPr/>
          </p:nvSpPr>
          <p:spPr>
            <a:xfrm>
              <a:off x="1916366" y="8643545"/>
              <a:ext cx="2574290" cy="2590165"/>
            </a:xfrm>
            <a:custGeom>
              <a:avLst/>
              <a:gdLst/>
              <a:ahLst/>
              <a:cxnLst/>
              <a:rect l="l" t="t" r="r" b="b"/>
              <a:pathLst>
                <a:path w="2574290" h="2590165" extrusionOk="0">
                  <a:moveTo>
                    <a:pt x="62915" y="31673"/>
                  </a:moveTo>
                  <a:lnTo>
                    <a:pt x="60604" y="19748"/>
                  </a:lnTo>
                  <a:lnTo>
                    <a:pt x="53708" y="9271"/>
                  </a:lnTo>
                  <a:lnTo>
                    <a:pt x="43307" y="2311"/>
                  </a:lnTo>
                  <a:lnTo>
                    <a:pt x="31457" y="0"/>
                  </a:lnTo>
                  <a:lnTo>
                    <a:pt x="19608" y="2311"/>
                  </a:lnTo>
                  <a:lnTo>
                    <a:pt x="9207" y="9271"/>
                  </a:lnTo>
                  <a:lnTo>
                    <a:pt x="2311" y="19748"/>
                  </a:lnTo>
                  <a:lnTo>
                    <a:pt x="0" y="31673"/>
                  </a:lnTo>
                  <a:lnTo>
                    <a:pt x="2311" y="43599"/>
                  </a:lnTo>
                  <a:lnTo>
                    <a:pt x="9207" y="54076"/>
                  </a:lnTo>
                  <a:lnTo>
                    <a:pt x="19608" y="61036"/>
                  </a:lnTo>
                  <a:lnTo>
                    <a:pt x="31457" y="63347"/>
                  </a:lnTo>
                  <a:lnTo>
                    <a:pt x="43307" y="61036"/>
                  </a:lnTo>
                  <a:lnTo>
                    <a:pt x="53708" y="54076"/>
                  </a:lnTo>
                  <a:lnTo>
                    <a:pt x="60604" y="43599"/>
                  </a:lnTo>
                  <a:lnTo>
                    <a:pt x="62915" y="31673"/>
                  </a:lnTo>
                  <a:close/>
                </a:path>
                <a:path w="2574290" h="2590165" extrusionOk="0">
                  <a:moveTo>
                    <a:pt x="210947" y="181203"/>
                  </a:moveTo>
                  <a:lnTo>
                    <a:pt x="208686" y="169519"/>
                  </a:lnTo>
                  <a:lnTo>
                    <a:pt x="201917" y="159232"/>
                  </a:lnTo>
                  <a:lnTo>
                    <a:pt x="191693" y="152400"/>
                  </a:lnTo>
                  <a:lnTo>
                    <a:pt x="180060" y="150126"/>
                  </a:lnTo>
                  <a:lnTo>
                    <a:pt x="168427" y="152400"/>
                  </a:lnTo>
                  <a:lnTo>
                    <a:pt x="158216" y="159232"/>
                  </a:lnTo>
                  <a:lnTo>
                    <a:pt x="151434" y="169519"/>
                  </a:lnTo>
                  <a:lnTo>
                    <a:pt x="149174" y="181203"/>
                  </a:lnTo>
                  <a:lnTo>
                    <a:pt x="151434" y="192900"/>
                  </a:lnTo>
                  <a:lnTo>
                    <a:pt x="158216" y="203187"/>
                  </a:lnTo>
                  <a:lnTo>
                    <a:pt x="168427" y="210019"/>
                  </a:lnTo>
                  <a:lnTo>
                    <a:pt x="180060" y="212293"/>
                  </a:lnTo>
                  <a:lnTo>
                    <a:pt x="191693" y="210019"/>
                  </a:lnTo>
                  <a:lnTo>
                    <a:pt x="201917" y="203187"/>
                  </a:lnTo>
                  <a:lnTo>
                    <a:pt x="208686" y="192900"/>
                  </a:lnTo>
                  <a:lnTo>
                    <a:pt x="210947" y="181203"/>
                  </a:lnTo>
                  <a:close/>
                </a:path>
                <a:path w="2574290" h="2590165" extrusionOk="0">
                  <a:moveTo>
                    <a:pt x="358406" y="330746"/>
                  </a:moveTo>
                  <a:lnTo>
                    <a:pt x="356235" y="319493"/>
                  </a:lnTo>
                  <a:lnTo>
                    <a:pt x="349719" y="309587"/>
                  </a:lnTo>
                  <a:lnTo>
                    <a:pt x="339890" y="303022"/>
                  </a:lnTo>
                  <a:lnTo>
                    <a:pt x="328688" y="300824"/>
                  </a:lnTo>
                  <a:lnTo>
                    <a:pt x="317500" y="303022"/>
                  </a:lnTo>
                  <a:lnTo>
                    <a:pt x="307670" y="309587"/>
                  </a:lnTo>
                  <a:lnTo>
                    <a:pt x="301142" y="319493"/>
                  </a:lnTo>
                  <a:lnTo>
                    <a:pt x="298970" y="330746"/>
                  </a:lnTo>
                  <a:lnTo>
                    <a:pt x="301142" y="342011"/>
                  </a:lnTo>
                  <a:lnTo>
                    <a:pt x="307670" y="351904"/>
                  </a:lnTo>
                  <a:lnTo>
                    <a:pt x="317500" y="358470"/>
                  </a:lnTo>
                  <a:lnTo>
                    <a:pt x="328688" y="360667"/>
                  </a:lnTo>
                  <a:lnTo>
                    <a:pt x="339890" y="358470"/>
                  </a:lnTo>
                  <a:lnTo>
                    <a:pt x="349719" y="351904"/>
                  </a:lnTo>
                  <a:lnTo>
                    <a:pt x="356235" y="342011"/>
                  </a:lnTo>
                  <a:lnTo>
                    <a:pt x="358406" y="330746"/>
                  </a:lnTo>
                  <a:close/>
                </a:path>
                <a:path w="2574290" h="2590165" extrusionOk="0">
                  <a:moveTo>
                    <a:pt x="505879" y="480275"/>
                  </a:moveTo>
                  <a:lnTo>
                    <a:pt x="503796" y="469468"/>
                  </a:lnTo>
                  <a:lnTo>
                    <a:pt x="497522" y="459955"/>
                  </a:lnTo>
                  <a:lnTo>
                    <a:pt x="488061" y="453631"/>
                  </a:lnTo>
                  <a:lnTo>
                    <a:pt x="477304" y="451523"/>
                  </a:lnTo>
                  <a:lnTo>
                    <a:pt x="466559" y="453631"/>
                  </a:lnTo>
                  <a:lnTo>
                    <a:pt x="457123" y="459955"/>
                  </a:lnTo>
                  <a:lnTo>
                    <a:pt x="450850" y="469430"/>
                  </a:lnTo>
                  <a:lnTo>
                    <a:pt x="448767" y="480237"/>
                  </a:lnTo>
                  <a:lnTo>
                    <a:pt x="450850" y="491045"/>
                  </a:lnTo>
                  <a:lnTo>
                    <a:pt x="457123" y="500557"/>
                  </a:lnTo>
                  <a:lnTo>
                    <a:pt x="466572" y="506882"/>
                  </a:lnTo>
                  <a:lnTo>
                    <a:pt x="477329" y="508990"/>
                  </a:lnTo>
                  <a:lnTo>
                    <a:pt x="488073" y="506882"/>
                  </a:lnTo>
                  <a:lnTo>
                    <a:pt x="497522" y="500557"/>
                  </a:lnTo>
                  <a:lnTo>
                    <a:pt x="503796" y="491083"/>
                  </a:lnTo>
                  <a:lnTo>
                    <a:pt x="505879" y="480275"/>
                  </a:lnTo>
                  <a:close/>
                </a:path>
                <a:path w="2574290" h="2590165" extrusionOk="0">
                  <a:moveTo>
                    <a:pt x="653351" y="629856"/>
                  </a:moveTo>
                  <a:lnTo>
                    <a:pt x="651344" y="619493"/>
                  </a:lnTo>
                  <a:lnTo>
                    <a:pt x="645337" y="610374"/>
                  </a:lnTo>
                  <a:lnTo>
                    <a:pt x="636270" y="604304"/>
                  </a:lnTo>
                  <a:lnTo>
                    <a:pt x="625957" y="602284"/>
                  </a:lnTo>
                  <a:lnTo>
                    <a:pt x="615632" y="604304"/>
                  </a:lnTo>
                  <a:lnTo>
                    <a:pt x="606577" y="610374"/>
                  </a:lnTo>
                  <a:lnTo>
                    <a:pt x="600570" y="619493"/>
                  </a:lnTo>
                  <a:lnTo>
                    <a:pt x="598563" y="629856"/>
                  </a:lnTo>
                  <a:lnTo>
                    <a:pt x="600570" y="640219"/>
                  </a:lnTo>
                  <a:lnTo>
                    <a:pt x="606577" y="649338"/>
                  </a:lnTo>
                  <a:lnTo>
                    <a:pt x="615632" y="655396"/>
                  </a:lnTo>
                  <a:lnTo>
                    <a:pt x="625957" y="657415"/>
                  </a:lnTo>
                  <a:lnTo>
                    <a:pt x="636270" y="655396"/>
                  </a:lnTo>
                  <a:lnTo>
                    <a:pt x="645337" y="649338"/>
                  </a:lnTo>
                  <a:lnTo>
                    <a:pt x="651344" y="640219"/>
                  </a:lnTo>
                  <a:lnTo>
                    <a:pt x="653351" y="629856"/>
                  </a:lnTo>
                  <a:close/>
                </a:path>
                <a:path w="2574290" h="2590165" extrusionOk="0">
                  <a:moveTo>
                    <a:pt x="801433" y="779360"/>
                  </a:moveTo>
                  <a:lnTo>
                    <a:pt x="799477" y="769200"/>
                  </a:lnTo>
                  <a:lnTo>
                    <a:pt x="793597" y="760272"/>
                  </a:lnTo>
                  <a:lnTo>
                    <a:pt x="784733" y="754341"/>
                  </a:lnTo>
                  <a:lnTo>
                    <a:pt x="774636" y="752360"/>
                  </a:lnTo>
                  <a:lnTo>
                    <a:pt x="764552" y="754341"/>
                  </a:lnTo>
                  <a:lnTo>
                    <a:pt x="755688" y="760272"/>
                  </a:lnTo>
                  <a:lnTo>
                    <a:pt x="749808" y="769200"/>
                  </a:lnTo>
                  <a:lnTo>
                    <a:pt x="747852" y="779360"/>
                  </a:lnTo>
                  <a:lnTo>
                    <a:pt x="749808" y="789520"/>
                  </a:lnTo>
                  <a:lnTo>
                    <a:pt x="755688" y="798449"/>
                  </a:lnTo>
                  <a:lnTo>
                    <a:pt x="764552" y="804379"/>
                  </a:lnTo>
                  <a:lnTo>
                    <a:pt x="774636" y="806361"/>
                  </a:lnTo>
                  <a:lnTo>
                    <a:pt x="784733" y="804379"/>
                  </a:lnTo>
                  <a:lnTo>
                    <a:pt x="793597" y="798449"/>
                  </a:lnTo>
                  <a:lnTo>
                    <a:pt x="799477" y="789520"/>
                  </a:lnTo>
                  <a:lnTo>
                    <a:pt x="801433" y="779360"/>
                  </a:lnTo>
                  <a:close/>
                </a:path>
                <a:path w="2574290" h="2590165" extrusionOk="0">
                  <a:moveTo>
                    <a:pt x="948905" y="928941"/>
                  </a:moveTo>
                  <a:lnTo>
                    <a:pt x="947026" y="919238"/>
                  </a:lnTo>
                  <a:lnTo>
                    <a:pt x="941400" y="910691"/>
                  </a:lnTo>
                  <a:lnTo>
                    <a:pt x="932929" y="905014"/>
                  </a:lnTo>
                  <a:lnTo>
                    <a:pt x="923277" y="903122"/>
                  </a:lnTo>
                  <a:lnTo>
                    <a:pt x="913625" y="905014"/>
                  </a:lnTo>
                  <a:lnTo>
                    <a:pt x="905141" y="910691"/>
                  </a:lnTo>
                  <a:lnTo>
                    <a:pt x="899515" y="919200"/>
                  </a:lnTo>
                  <a:lnTo>
                    <a:pt x="897648" y="928903"/>
                  </a:lnTo>
                  <a:lnTo>
                    <a:pt x="899515" y="938618"/>
                  </a:lnTo>
                  <a:lnTo>
                    <a:pt x="905141" y="947166"/>
                  </a:lnTo>
                  <a:lnTo>
                    <a:pt x="913625" y="952842"/>
                  </a:lnTo>
                  <a:lnTo>
                    <a:pt x="923277" y="954735"/>
                  </a:lnTo>
                  <a:lnTo>
                    <a:pt x="932929" y="952842"/>
                  </a:lnTo>
                  <a:lnTo>
                    <a:pt x="941400" y="947166"/>
                  </a:lnTo>
                  <a:lnTo>
                    <a:pt x="947026" y="938644"/>
                  </a:lnTo>
                  <a:lnTo>
                    <a:pt x="948905" y="928941"/>
                  </a:lnTo>
                  <a:close/>
                </a:path>
                <a:path w="2574290" h="2590165" extrusionOk="0">
                  <a:moveTo>
                    <a:pt x="1096365" y="1078484"/>
                  </a:moveTo>
                  <a:lnTo>
                    <a:pt x="1094574" y="1069213"/>
                  </a:lnTo>
                  <a:lnTo>
                    <a:pt x="1089202" y="1061046"/>
                  </a:lnTo>
                  <a:lnTo>
                    <a:pt x="1081112" y="1055624"/>
                  </a:lnTo>
                  <a:lnTo>
                    <a:pt x="1071905" y="1053820"/>
                  </a:lnTo>
                  <a:lnTo>
                    <a:pt x="1062697" y="1055624"/>
                  </a:lnTo>
                  <a:lnTo>
                    <a:pt x="1054595" y="1061046"/>
                  </a:lnTo>
                  <a:lnTo>
                    <a:pt x="1049235" y="1069174"/>
                  </a:lnTo>
                  <a:lnTo>
                    <a:pt x="1047445" y="1078445"/>
                  </a:lnTo>
                  <a:lnTo>
                    <a:pt x="1049235" y="1087716"/>
                  </a:lnTo>
                  <a:lnTo>
                    <a:pt x="1054595" y="1095883"/>
                  </a:lnTo>
                  <a:lnTo>
                    <a:pt x="1062697" y="1101305"/>
                  </a:lnTo>
                  <a:lnTo>
                    <a:pt x="1071905" y="1103109"/>
                  </a:lnTo>
                  <a:lnTo>
                    <a:pt x="1081112" y="1101305"/>
                  </a:lnTo>
                  <a:lnTo>
                    <a:pt x="1089202" y="1095883"/>
                  </a:lnTo>
                  <a:lnTo>
                    <a:pt x="1094574" y="1087742"/>
                  </a:lnTo>
                  <a:lnTo>
                    <a:pt x="1096365" y="1078484"/>
                  </a:lnTo>
                  <a:close/>
                </a:path>
                <a:path w="2574290" h="2590165" extrusionOk="0">
                  <a:moveTo>
                    <a:pt x="1243838" y="1228001"/>
                  </a:moveTo>
                  <a:lnTo>
                    <a:pt x="1242136" y="1219174"/>
                  </a:lnTo>
                  <a:lnTo>
                    <a:pt x="1237018" y="1211414"/>
                  </a:lnTo>
                  <a:lnTo>
                    <a:pt x="1229309" y="1206271"/>
                  </a:lnTo>
                  <a:lnTo>
                    <a:pt x="1220533" y="1204556"/>
                  </a:lnTo>
                  <a:lnTo>
                    <a:pt x="1211757" y="1206271"/>
                  </a:lnTo>
                  <a:lnTo>
                    <a:pt x="1204061" y="1211414"/>
                  </a:lnTo>
                  <a:lnTo>
                    <a:pt x="1198943" y="1219187"/>
                  </a:lnTo>
                  <a:lnTo>
                    <a:pt x="1197241" y="1228026"/>
                  </a:lnTo>
                  <a:lnTo>
                    <a:pt x="1198943" y="1236853"/>
                  </a:lnTo>
                  <a:lnTo>
                    <a:pt x="1204061" y="1244587"/>
                  </a:lnTo>
                  <a:lnTo>
                    <a:pt x="1211757" y="1249756"/>
                  </a:lnTo>
                  <a:lnTo>
                    <a:pt x="1220533" y="1251483"/>
                  </a:lnTo>
                  <a:lnTo>
                    <a:pt x="1229309" y="1249756"/>
                  </a:lnTo>
                  <a:lnTo>
                    <a:pt x="1237018" y="1244587"/>
                  </a:lnTo>
                  <a:lnTo>
                    <a:pt x="1242136" y="1236827"/>
                  </a:lnTo>
                  <a:lnTo>
                    <a:pt x="1243838" y="1228001"/>
                  </a:lnTo>
                  <a:close/>
                </a:path>
                <a:path w="2574290" h="2590165" extrusionOk="0">
                  <a:moveTo>
                    <a:pt x="1391869" y="1377543"/>
                  </a:moveTo>
                  <a:lnTo>
                    <a:pt x="1390205" y="1368933"/>
                  </a:lnTo>
                  <a:lnTo>
                    <a:pt x="1385227" y="1361376"/>
                  </a:lnTo>
                  <a:lnTo>
                    <a:pt x="1377708" y="1356360"/>
                  </a:lnTo>
                  <a:lnTo>
                    <a:pt x="1369136" y="1354696"/>
                  </a:lnTo>
                  <a:lnTo>
                    <a:pt x="1360576" y="1356360"/>
                  </a:lnTo>
                  <a:lnTo>
                    <a:pt x="1353058" y="1361376"/>
                  </a:lnTo>
                  <a:lnTo>
                    <a:pt x="1348066" y="1368933"/>
                  </a:lnTo>
                  <a:lnTo>
                    <a:pt x="1346403" y="1377543"/>
                  </a:lnTo>
                  <a:lnTo>
                    <a:pt x="1348066" y="1386154"/>
                  </a:lnTo>
                  <a:lnTo>
                    <a:pt x="1353058" y="1393710"/>
                  </a:lnTo>
                  <a:lnTo>
                    <a:pt x="1360601" y="1398714"/>
                  </a:lnTo>
                  <a:lnTo>
                    <a:pt x="1369161" y="1400378"/>
                  </a:lnTo>
                  <a:lnTo>
                    <a:pt x="1377708" y="1398714"/>
                  </a:lnTo>
                  <a:lnTo>
                    <a:pt x="1385227" y="1393710"/>
                  </a:lnTo>
                  <a:lnTo>
                    <a:pt x="1390205" y="1386154"/>
                  </a:lnTo>
                  <a:lnTo>
                    <a:pt x="1391869" y="1377543"/>
                  </a:lnTo>
                  <a:close/>
                </a:path>
                <a:path w="2574290" h="2590165" extrusionOk="0">
                  <a:moveTo>
                    <a:pt x="1539341" y="1527073"/>
                  </a:moveTo>
                  <a:lnTo>
                    <a:pt x="1537754" y="1518907"/>
                  </a:lnTo>
                  <a:lnTo>
                    <a:pt x="1533029" y="1511731"/>
                  </a:lnTo>
                  <a:lnTo>
                    <a:pt x="1525892" y="1506982"/>
                  </a:lnTo>
                  <a:lnTo>
                    <a:pt x="1517764" y="1505394"/>
                  </a:lnTo>
                  <a:lnTo>
                    <a:pt x="1509649" y="1506982"/>
                  </a:lnTo>
                  <a:lnTo>
                    <a:pt x="1502511" y="1511731"/>
                  </a:lnTo>
                  <a:lnTo>
                    <a:pt x="1497787" y="1518907"/>
                  </a:lnTo>
                  <a:lnTo>
                    <a:pt x="1496199" y="1527073"/>
                  </a:lnTo>
                  <a:lnTo>
                    <a:pt x="1497787" y="1535252"/>
                  </a:lnTo>
                  <a:lnTo>
                    <a:pt x="1502511" y="1542415"/>
                  </a:lnTo>
                  <a:lnTo>
                    <a:pt x="1509649" y="1547177"/>
                  </a:lnTo>
                  <a:lnTo>
                    <a:pt x="1517764" y="1548752"/>
                  </a:lnTo>
                  <a:lnTo>
                    <a:pt x="1525892" y="1547177"/>
                  </a:lnTo>
                  <a:lnTo>
                    <a:pt x="1533029" y="1542415"/>
                  </a:lnTo>
                  <a:lnTo>
                    <a:pt x="1537754" y="1535252"/>
                  </a:lnTo>
                  <a:lnTo>
                    <a:pt x="1539341" y="1527073"/>
                  </a:lnTo>
                  <a:close/>
                </a:path>
                <a:path w="2574290" h="2590165" extrusionOk="0">
                  <a:moveTo>
                    <a:pt x="1686864" y="1676590"/>
                  </a:moveTo>
                  <a:lnTo>
                    <a:pt x="1685366" y="1668868"/>
                  </a:lnTo>
                  <a:lnTo>
                    <a:pt x="1680895" y="1662099"/>
                  </a:lnTo>
                  <a:lnTo>
                    <a:pt x="1674139" y="1657591"/>
                  </a:lnTo>
                  <a:lnTo>
                    <a:pt x="1666455" y="1656092"/>
                  </a:lnTo>
                  <a:lnTo>
                    <a:pt x="1658772" y="1657591"/>
                  </a:lnTo>
                  <a:lnTo>
                    <a:pt x="1652028" y="1662099"/>
                  </a:lnTo>
                  <a:lnTo>
                    <a:pt x="1647545" y="1668907"/>
                  </a:lnTo>
                  <a:lnTo>
                    <a:pt x="1646059" y="1676641"/>
                  </a:lnTo>
                  <a:lnTo>
                    <a:pt x="1647545" y="1684350"/>
                  </a:lnTo>
                  <a:lnTo>
                    <a:pt x="1652028" y="1691132"/>
                  </a:lnTo>
                  <a:lnTo>
                    <a:pt x="1658772" y="1695627"/>
                  </a:lnTo>
                  <a:lnTo>
                    <a:pt x="1666455" y="1697139"/>
                  </a:lnTo>
                  <a:lnTo>
                    <a:pt x="1674139" y="1695627"/>
                  </a:lnTo>
                  <a:lnTo>
                    <a:pt x="1680895" y="1691132"/>
                  </a:lnTo>
                  <a:lnTo>
                    <a:pt x="1685366" y="1684324"/>
                  </a:lnTo>
                  <a:lnTo>
                    <a:pt x="1686864" y="1676590"/>
                  </a:lnTo>
                  <a:close/>
                </a:path>
                <a:path w="2574290" h="2590165" extrusionOk="0">
                  <a:moveTo>
                    <a:pt x="1834324" y="1826120"/>
                  </a:moveTo>
                  <a:lnTo>
                    <a:pt x="1832914" y="1818843"/>
                  </a:lnTo>
                  <a:lnTo>
                    <a:pt x="1828698" y="1812455"/>
                  </a:lnTo>
                  <a:lnTo>
                    <a:pt x="1822335" y="1808213"/>
                  </a:lnTo>
                  <a:lnTo>
                    <a:pt x="1815084" y="1806803"/>
                  </a:lnTo>
                  <a:lnTo>
                    <a:pt x="1807845" y="1808213"/>
                  </a:lnTo>
                  <a:lnTo>
                    <a:pt x="1801482" y="1812455"/>
                  </a:lnTo>
                  <a:lnTo>
                    <a:pt x="1797265" y="1818843"/>
                  </a:lnTo>
                  <a:lnTo>
                    <a:pt x="1795856" y="1826120"/>
                  </a:lnTo>
                  <a:lnTo>
                    <a:pt x="1797265" y="1833397"/>
                  </a:lnTo>
                  <a:lnTo>
                    <a:pt x="1801482" y="1839798"/>
                  </a:lnTo>
                  <a:lnTo>
                    <a:pt x="1807870" y="1844040"/>
                  </a:lnTo>
                  <a:lnTo>
                    <a:pt x="1815109" y="1845449"/>
                  </a:lnTo>
                  <a:lnTo>
                    <a:pt x="1822348" y="1844040"/>
                  </a:lnTo>
                  <a:lnTo>
                    <a:pt x="1828698" y="1839798"/>
                  </a:lnTo>
                  <a:lnTo>
                    <a:pt x="1832914" y="1833397"/>
                  </a:lnTo>
                  <a:lnTo>
                    <a:pt x="1834324" y="1826120"/>
                  </a:lnTo>
                  <a:close/>
                </a:path>
                <a:path w="2574290" h="2590165" extrusionOk="0">
                  <a:moveTo>
                    <a:pt x="1982355" y="1975688"/>
                  </a:moveTo>
                  <a:lnTo>
                    <a:pt x="1980996" y="1968627"/>
                  </a:lnTo>
                  <a:lnTo>
                    <a:pt x="1976907" y="1962416"/>
                  </a:lnTo>
                  <a:lnTo>
                    <a:pt x="1970735" y="1958301"/>
                  </a:lnTo>
                  <a:lnTo>
                    <a:pt x="1963724" y="1956930"/>
                  </a:lnTo>
                  <a:lnTo>
                    <a:pt x="1956701" y="1958301"/>
                  </a:lnTo>
                  <a:lnTo>
                    <a:pt x="1950542" y="1962416"/>
                  </a:lnTo>
                  <a:lnTo>
                    <a:pt x="1946440" y="1968627"/>
                  </a:lnTo>
                  <a:lnTo>
                    <a:pt x="1945081" y="1975688"/>
                  </a:lnTo>
                  <a:lnTo>
                    <a:pt x="1946440" y="1982762"/>
                  </a:lnTo>
                  <a:lnTo>
                    <a:pt x="1950542" y="1988959"/>
                  </a:lnTo>
                  <a:lnTo>
                    <a:pt x="1956701" y="1993074"/>
                  </a:lnTo>
                  <a:lnTo>
                    <a:pt x="1963724" y="1994446"/>
                  </a:lnTo>
                  <a:lnTo>
                    <a:pt x="1970735" y="1993074"/>
                  </a:lnTo>
                  <a:lnTo>
                    <a:pt x="1976907" y="1988959"/>
                  </a:lnTo>
                  <a:lnTo>
                    <a:pt x="1980996" y="1982762"/>
                  </a:lnTo>
                  <a:lnTo>
                    <a:pt x="1982355" y="1975688"/>
                  </a:lnTo>
                  <a:close/>
                </a:path>
                <a:path w="2574290" h="2590165" extrusionOk="0">
                  <a:moveTo>
                    <a:pt x="2129828" y="2125230"/>
                  </a:moveTo>
                  <a:lnTo>
                    <a:pt x="2128545" y="2118601"/>
                  </a:lnTo>
                  <a:lnTo>
                    <a:pt x="2124710" y="2112784"/>
                  </a:lnTo>
                  <a:lnTo>
                    <a:pt x="2118931" y="2108924"/>
                  </a:lnTo>
                  <a:lnTo>
                    <a:pt x="2112353" y="2107628"/>
                  </a:lnTo>
                  <a:lnTo>
                    <a:pt x="2105774" y="2108924"/>
                  </a:lnTo>
                  <a:lnTo>
                    <a:pt x="2099995" y="2112784"/>
                  </a:lnTo>
                  <a:lnTo>
                    <a:pt x="2096160" y="2118601"/>
                  </a:lnTo>
                  <a:lnTo>
                    <a:pt x="2094877" y="2125230"/>
                  </a:lnTo>
                  <a:lnTo>
                    <a:pt x="2096160" y="2131860"/>
                  </a:lnTo>
                  <a:lnTo>
                    <a:pt x="2099995" y="2137676"/>
                  </a:lnTo>
                  <a:lnTo>
                    <a:pt x="2105774" y="2141537"/>
                  </a:lnTo>
                  <a:lnTo>
                    <a:pt x="2112353" y="2142820"/>
                  </a:lnTo>
                  <a:lnTo>
                    <a:pt x="2118931" y="2141537"/>
                  </a:lnTo>
                  <a:lnTo>
                    <a:pt x="2124710" y="2137676"/>
                  </a:lnTo>
                  <a:lnTo>
                    <a:pt x="2128545" y="2131860"/>
                  </a:lnTo>
                  <a:lnTo>
                    <a:pt x="2129828" y="2125230"/>
                  </a:lnTo>
                  <a:close/>
                </a:path>
                <a:path w="2574290" h="2590165" extrusionOk="0">
                  <a:moveTo>
                    <a:pt x="2277287" y="2274735"/>
                  </a:moveTo>
                  <a:lnTo>
                    <a:pt x="2276094" y="2268563"/>
                  </a:lnTo>
                  <a:lnTo>
                    <a:pt x="2272525" y="2263140"/>
                  </a:lnTo>
                  <a:lnTo>
                    <a:pt x="2267127" y="2259533"/>
                  </a:lnTo>
                  <a:lnTo>
                    <a:pt x="2260981" y="2258326"/>
                  </a:lnTo>
                  <a:lnTo>
                    <a:pt x="2254847" y="2259533"/>
                  </a:lnTo>
                  <a:lnTo>
                    <a:pt x="2249449" y="2263140"/>
                  </a:lnTo>
                  <a:lnTo>
                    <a:pt x="2245868" y="2268563"/>
                  </a:lnTo>
                  <a:lnTo>
                    <a:pt x="2244674" y="2274735"/>
                  </a:lnTo>
                  <a:lnTo>
                    <a:pt x="2245868" y="2280907"/>
                  </a:lnTo>
                  <a:lnTo>
                    <a:pt x="2249449" y="2286343"/>
                  </a:lnTo>
                  <a:lnTo>
                    <a:pt x="2254847" y="2289937"/>
                  </a:lnTo>
                  <a:lnTo>
                    <a:pt x="2260981" y="2291143"/>
                  </a:lnTo>
                  <a:lnTo>
                    <a:pt x="2267127" y="2289937"/>
                  </a:lnTo>
                  <a:lnTo>
                    <a:pt x="2272525" y="2286343"/>
                  </a:lnTo>
                  <a:lnTo>
                    <a:pt x="2276094" y="2280907"/>
                  </a:lnTo>
                  <a:lnTo>
                    <a:pt x="2277287" y="2274735"/>
                  </a:lnTo>
                  <a:close/>
                </a:path>
                <a:path w="2574290" h="2590165" extrusionOk="0">
                  <a:moveTo>
                    <a:pt x="2426233" y="2419451"/>
                  </a:moveTo>
                  <a:lnTo>
                    <a:pt x="2420328" y="2413495"/>
                  </a:lnTo>
                  <a:lnTo>
                    <a:pt x="2414422" y="2407539"/>
                  </a:lnTo>
                  <a:lnTo>
                    <a:pt x="2404808" y="2407539"/>
                  </a:lnTo>
                  <a:lnTo>
                    <a:pt x="2392997" y="2419451"/>
                  </a:lnTo>
                  <a:lnTo>
                    <a:pt x="2392997" y="2429091"/>
                  </a:lnTo>
                  <a:lnTo>
                    <a:pt x="2404808" y="2441003"/>
                  </a:lnTo>
                  <a:lnTo>
                    <a:pt x="2414422" y="2441003"/>
                  </a:lnTo>
                  <a:lnTo>
                    <a:pt x="2426233" y="2429091"/>
                  </a:lnTo>
                  <a:lnTo>
                    <a:pt x="2426233" y="2419451"/>
                  </a:lnTo>
                  <a:close/>
                </a:path>
                <a:path w="2574290" h="2590165" extrusionOk="0">
                  <a:moveTo>
                    <a:pt x="2574277" y="2569184"/>
                  </a:moveTo>
                  <a:lnTo>
                    <a:pt x="2568587" y="2563457"/>
                  </a:lnTo>
                  <a:lnTo>
                    <a:pt x="2562847" y="2557729"/>
                  </a:lnTo>
                  <a:lnTo>
                    <a:pt x="2553639" y="2557729"/>
                  </a:lnTo>
                  <a:lnTo>
                    <a:pt x="2542273" y="2569184"/>
                  </a:lnTo>
                  <a:lnTo>
                    <a:pt x="2542273" y="2578493"/>
                  </a:lnTo>
                  <a:lnTo>
                    <a:pt x="2553639" y="2589949"/>
                  </a:lnTo>
                  <a:lnTo>
                    <a:pt x="2562910" y="2589949"/>
                  </a:lnTo>
                  <a:lnTo>
                    <a:pt x="2574277" y="2578493"/>
                  </a:lnTo>
                  <a:lnTo>
                    <a:pt x="2574277" y="2569184"/>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193" name="Google Shape;1193;p50"/>
            <p:cNvPicPr preferRelativeResize="0"/>
            <p:nvPr/>
          </p:nvPicPr>
          <p:blipFill rotWithShape="1">
            <a:blip r:embed="rId19">
              <a:alphaModFix/>
            </a:blip>
            <a:srcRect/>
            <a:stretch/>
          </p:blipFill>
          <p:spPr>
            <a:xfrm>
              <a:off x="1766581" y="8193750"/>
              <a:ext cx="65237" cy="65679"/>
            </a:xfrm>
            <a:prstGeom prst="rect">
              <a:avLst/>
            </a:prstGeom>
            <a:noFill/>
            <a:ln>
              <a:noFill/>
            </a:ln>
          </p:spPr>
        </p:pic>
        <p:sp>
          <p:nvSpPr>
            <p:cNvPr id="1194" name="Google Shape;1194;p50"/>
            <p:cNvSpPr/>
            <p:nvPr/>
          </p:nvSpPr>
          <p:spPr>
            <a:xfrm>
              <a:off x="1916366" y="8195502"/>
              <a:ext cx="3458845" cy="3035935"/>
            </a:xfrm>
            <a:custGeom>
              <a:avLst/>
              <a:gdLst/>
              <a:ahLst/>
              <a:cxnLst/>
              <a:rect l="l" t="t" r="r" b="b"/>
              <a:pathLst>
                <a:path w="3458845" h="3035934" extrusionOk="0">
                  <a:moveTo>
                    <a:pt x="62915" y="180632"/>
                  </a:moveTo>
                  <a:lnTo>
                    <a:pt x="60604" y="168706"/>
                  </a:lnTo>
                  <a:lnTo>
                    <a:pt x="53708" y="158229"/>
                  </a:lnTo>
                  <a:lnTo>
                    <a:pt x="43307" y="151269"/>
                  </a:lnTo>
                  <a:lnTo>
                    <a:pt x="31457" y="148958"/>
                  </a:lnTo>
                  <a:lnTo>
                    <a:pt x="19608" y="151269"/>
                  </a:lnTo>
                  <a:lnTo>
                    <a:pt x="9207" y="158229"/>
                  </a:lnTo>
                  <a:lnTo>
                    <a:pt x="2311" y="168706"/>
                  </a:lnTo>
                  <a:lnTo>
                    <a:pt x="0" y="180632"/>
                  </a:lnTo>
                  <a:lnTo>
                    <a:pt x="2311" y="192557"/>
                  </a:lnTo>
                  <a:lnTo>
                    <a:pt x="9207" y="203034"/>
                  </a:lnTo>
                  <a:lnTo>
                    <a:pt x="19608" y="209994"/>
                  </a:lnTo>
                  <a:lnTo>
                    <a:pt x="31457" y="212305"/>
                  </a:lnTo>
                  <a:lnTo>
                    <a:pt x="43307" y="209994"/>
                  </a:lnTo>
                  <a:lnTo>
                    <a:pt x="53708" y="203034"/>
                  </a:lnTo>
                  <a:lnTo>
                    <a:pt x="60604" y="192557"/>
                  </a:lnTo>
                  <a:lnTo>
                    <a:pt x="62915" y="180632"/>
                  </a:lnTo>
                  <a:close/>
                </a:path>
                <a:path w="3458845" h="3035934" extrusionOk="0">
                  <a:moveTo>
                    <a:pt x="210947" y="330174"/>
                  </a:moveTo>
                  <a:lnTo>
                    <a:pt x="208686" y="318477"/>
                  </a:lnTo>
                  <a:lnTo>
                    <a:pt x="201917" y="308190"/>
                  </a:lnTo>
                  <a:lnTo>
                    <a:pt x="191693" y="301358"/>
                  </a:lnTo>
                  <a:lnTo>
                    <a:pt x="180060" y="299085"/>
                  </a:lnTo>
                  <a:lnTo>
                    <a:pt x="168427" y="301358"/>
                  </a:lnTo>
                  <a:lnTo>
                    <a:pt x="158216" y="308190"/>
                  </a:lnTo>
                  <a:lnTo>
                    <a:pt x="151434" y="318477"/>
                  </a:lnTo>
                  <a:lnTo>
                    <a:pt x="149174" y="330174"/>
                  </a:lnTo>
                  <a:lnTo>
                    <a:pt x="151434" y="341871"/>
                  </a:lnTo>
                  <a:lnTo>
                    <a:pt x="158216" y="352145"/>
                  </a:lnTo>
                  <a:lnTo>
                    <a:pt x="168427" y="358978"/>
                  </a:lnTo>
                  <a:lnTo>
                    <a:pt x="180060" y="361251"/>
                  </a:lnTo>
                  <a:lnTo>
                    <a:pt x="191693" y="358978"/>
                  </a:lnTo>
                  <a:lnTo>
                    <a:pt x="201917" y="352145"/>
                  </a:lnTo>
                  <a:lnTo>
                    <a:pt x="208686" y="341871"/>
                  </a:lnTo>
                  <a:lnTo>
                    <a:pt x="210947" y="330174"/>
                  </a:lnTo>
                  <a:close/>
                </a:path>
                <a:path w="3458845" h="3035934" extrusionOk="0">
                  <a:moveTo>
                    <a:pt x="210947" y="31089"/>
                  </a:moveTo>
                  <a:lnTo>
                    <a:pt x="208686" y="19392"/>
                  </a:lnTo>
                  <a:lnTo>
                    <a:pt x="201917" y="9105"/>
                  </a:lnTo>
                  <a:lnTo>
                    <a:pt x="191693" y="2286"/>
                  </a:lnTo>
                  <a:lnTo>
                    <a:pt x="180060" y="0"/>
                  </a:lnTo>
                  <a:lnTo>
                    <a:pt x="168427" y="2286"/>
                  </a:lnTo>
                  <a:lnTo>
                    <a:pt x="158216" y="9105"/>
                  </a:lnTo>
                  <a:lnTo>
                    <a:pt x="151434" y="19392"/>
                  </a:lnTo>
                  <a:lnTo>
                    <a:pt x="149174" y="31089"/>
                  </a:lnTo>
                  <a:lnTo>
                    <a:pt x="151434" y="42786"/>
                  </a:lnTo>
                  <a:lnTo>
                    <a:pt x="158216" y="53060"/>
                  </a:lnTo>
                  <a:lnTo>
                    <a:pt x="168427" y="59893"/>
                  </a:lnTo>
                  <a:lnTo>
                    <a:pt x="180060" y="62166"/>
                  </a:lnTo>
                  <a:lnTo>
                    <a:pt x="191693" y="59893"/>
                  </a:lnTo>
                  <a:lnTo>
                    <a:pt x="201917" y="53060"/>
                  </a:lnTo>
                  <a:lnTo>
                    <a:pt x="208686" y="42786"/>
                  </a:lnTo>
                  <a:lnTo>
                    <a:pt x="210947" y="31089"/>
                  </a:lnTo>
                  <a:close/>
                </a:path>
                <a:path w="3458845" h="3035934" extrusionOk="0">
                  <a:moveTo>
                    <a:pt x="358406" y="479704"/>
                  </a:moveTo>
                  <a:lnTo>
                    <a:pt x="356235" y="468452"/>
                  </a:lnTo>
                  <a:lnTo>
                    <a:pt x="349719" y="458546"/>
                  </a:lnTo>
                  <a:lnTo>
                    <a:pt x="339890" y="451980"/>
                  </a:lnTo>
                  <a:lnTo>
                    <a:pt x="328688" y="449783"/>
                  </a:lnTo>
                  <a:lnTo>
                    <a:pt x="317500" y="451980"/>
                  </a:lnTo>
                  <a:lnTo>
                    <a:pt x="307670" y="458546"/>
                  </a:lnTo>
                  <a:lnTo>
                    <a:pt x="301142" y="468452"/>
                  </a:lnTo>
                  <a:lnTo>
                    <a:pt x="298970" y="479704"/>
                  </a:lnTo>
                  <a:lnTo>
                    <a:pt x="301142" y="490969"/>
                  </a:lnTo>
                  <a:lnTo>
                    <a:pt x="307670" y="500862"/>
                  </a:lnTo>
                  <a:lnTo>
                    <a:pt x="317500" y="507441"/>
                  </a:lnTo>
                  <a:lnTo>
                    <a:pt x="328688" y="509625"/>
                  </a:lnTo>
                  <a:lnTo>
                    <a:pt x="339890" y="507441"/>
                  </a:lnTo>
                  <a:lnTo>
                    <a:pt x="349719" y="500862"/>
                  </a:lnTo>
                  <a:lnTo>
                    <a:pt x="356235" y="490969"/>
                  </a:lnTo>
                  <a:lnTo>
                    <a:pt x="358406" y="479704"/>
                  </a:lnTo>
                  <a:close/>
                </a:path>
                <a:path w="3458845" h="3035934" extrusionOk="0">
                  <a:moveTo>
                    <a:pt x="358406" y="180619"/>
                  </a:moveTo>
                  <a:lnTo>
                    <a:pt x="356235" y="169367"/>
                  </a:lnTo>
                  <a:lnTo>
                    <a:pt x="349719" y="159461"/>
                  </a:lnTo>
                  <a:lnTo>
                    <a:pt x="339890" y="152895"/>
                  </a:lnTo>
                  <a:lnTo>
                    <a:pt x="328688" y="150698"/>
                  </a:lnTo>
                  <a:lnTo>
                    <a:pt x="317500" y="152895"/>
                  </a:lnTo>
                  <a:lnTo>
                    <a:pt x="307670" y="159461"/>
                  </a:lnTo>
                  <a:lnTo>
                    <a:pt x="301142" y="169367"/>
                  </a:lnTo>
                  <a:lnTo>
                    <a:pt x="298970" y="180619"/>
                  </a:lnTo>
                  <a:lnTo>
                    <a:pt x="301142" y="191884"/>
                  </a:lnTo>
                  <a:lnTo>
                    <a:pt x="307670" y="201777"/>
                  </a:lnTo>
                  <a:lnTo>
                    <a:pt x="317500" y="208356"/>
                  </a:lnTo>
                  <a:lnTo>
                    <a:pt x="328688" y="210540"/>
                  </a:lnTo>
                  <a:lnTo>
                    <a:pt x="339890" y="208356"/>
                  </a:lnTo>
                  <a:lnTo>
                    <a:pt x="349719" y="201777"/>
                  </a:lnTo>
                  <a:lnTo>
                    <a:pt x="356235" y="191884"/>
                  </a:lnTo>
                  <a:lnTo>
                    <a:pt x="358406" y="180619"/>
                  </a:lnTo>
                  <a:close/>
                </a:path>
                <a:path w="3458845" h="3035934" extrusionOk="0">
                  <a:moveTo>
                    <a:pt x="505879" y="629234"/>
                  </a:moveTo>
                  <a:lnTo>
                    <a:pt x="503796" y="618426"/>
                  </a:lnTo>
                  <a:lnTo>
                    <a:pt x="497522" y="608914"/>
                  </a:lnTo>
                  <a:lnTo>
                    <a:pt x="488061" y="602589"/>
                  </a:lnTo>
                  <a:lnTo>
                    <a:pt x="477304" y="600494"/>
                  </a:lnTo>
                  <a:lnTo>
                    <a:pt x="466559" y="602589"/>
                  </a:lnTo>
                  <a:lnTo>
                    <a:pt x="457123" y="608914"/>
                  </a:lnTo>
                  <a:lnTo>
                    <a:pt x="450850" y="618388"/>
                  </a:lnTo>
                  <a:lnTo>
                    <a:pt x="448767" y="629196"/>
                  </a:lnTo>
                  <a:lnTo>
                    <a:pt x="450850" y="640003"/>
                  </a:lnTo>
                  <a:lnTo>
                    <a:pt x="457123" y="649516"/>
                  </a:lnTo>
                  <a:lnTo>
                    <a:pt x="466572" y="655840"/>
                  </a:lnTo>
                  <a:lnTo>
                    <a:pt x="477329" y="657948"/>
                  </a:lnTo>
                  <a:lnTo>
                    <a:pt x="488073" y="655840"/>
                  </a:lnTo>
                  <a:lnTo>
                    <a:pt x="497522" y="649516"/>
                  </a:lnTo>
                  <a:lnTo>
                    <a:pt x="503796" y="640041"/>
                  </a:lnTo>
                  <a:lnTo>
                    <a:pt x="505879" y="629234"/>
                  </a:lnTo>
                  <a:close/>
                </a:path>
                <a:path w="3458845" h="3035934" extrusionOk="0">
                  <a:moveTo>
                    <a:pt x="505879" y="330149"/>
                  </a:moveTo>
                  <a:lnTo>
                    <a:pt x="503796" y="319341"/>
                  </a:lnTo>
                  <a:lnTo>
                    <a:pt x="497522" y="309829"/>
                  </a:lnTo>
                  <a:lnTo>
                    <a:pt x="488061" y="303517"/>
                  </a:lnTo>
                  <a:lnTo>
                    <a:pt x="477304" y="301409"/>
                  </a:lnTo>
                  <a:lnTo>
                    <a:pt x="466559" y="303517"/>
                  </a:lnTo>
                  <a:lnTo>
                    <a:pt x="457123" y="309829"/>
                  </a:lnTo>
                  <a:lnTo>
                    <a:pt x="450850" y="319303"/>
                  </a:lnTo>
                  <a:lnTo>
                    <a:pt x="448767" y="330111"/>
                  </a:lnTo>
                  <a:lnTo>
                    <a:pt x="450850" y="340931"/>
                  </a:lnTo>
                  <a:lnTo>
                    <a:pt x="457123" y="350443"/>
                  </a:lnTo>
                  <a:lnTo>
                    <a:pt x="466572" y="356755"/>
                  </a:lnTo>
                  <a:lnTo>
                    <a:pt x="477329" y="358863"/>
                  </a:lnTo>
                  <a:lnTo>
                    <a:pt x="488073" y="356755"/>
                  </a:lnTo>
                  <a:lnTo>
                    <a:pt x="497522" y="350443"/>
                  </a:lnTo>
                  <a:lnTo>
                    <a:pt x="503796" y="340956"/>
                  </a:lnTo>
                  <a:lnTo>
                    <a:pt x="505879" y="330149"/>
                  </a:lnTo>
                  <a:close/>
                </a:path>
                <a:path w="3458845" h="3035934" extrusionOk="0">
                  <a:moveTo>
                    <a:pt x="505879" y="31076"/>
                  </a:moveTo>
                  <a:lnTo>
                    <a:pt x="503796" y="20256"/>
                  </a:lnTo>
                  <a:lnTo>
                    <a:pt x="497522" y="10744"/>
                  </a:lnTo>
                  <a:lnTo>
                    <a:pt x="488061" y="4432"/>
                  </a:lnTo>
                  <a:lnTo>
                    <a:pt x="477304" y="2324"/>
                  </a:lnTo>
                  <a:lnTo>
                    <a:pt x="466559" y="4432"/>
                  </a:lnTo>
                  <a:lnTo>
                    <a:pt x="457123" y="10744"/>
                  </a:lnTo>
                  <a:lnTo>
                    <a:pt x="450850" y="20218"/>
                  </a:lnTo>
                  <a:lnTo>
                    <a:pt x="448767" y="31026"/>
                  </a:lnTo>
                  <a:lnTo>
                    <a:pt x="450850" y="41846"/>
                  </a:lnTo>
                  <a:lnTo>
                    <a:pt x="457123" y="51358"/>
                  </a:lnTo>
                  <a:lnTo>
                    <a:pt x="466572" y="57670"/>
                  </a:lnTo>
                  <a:lnTo>
                    <a:pt x="477329" y="59778"/>
                  </a:lnTo>
                  <a:lnTo>
                    <a:pt x="488073" y="57670"/>
                  </a:lnTo>
                  <a:lnTo>
                    <a:pt x="497522" y="51358"/>
                  </a:lnTo>
                  <a:lnTo>
                    <a:pt x="503796" y="41871"/>
                  </a:lnTo>
                  <a:lnTo>
                    <a:pt x="505879" y="31076"/>
                  </a:lnTo>
                  <a:close/>
                </a:path>
                <a:path w="3458845" h="3035934" extrusionOk="0">
                  <a:moveTo>
                    <a:pt x="653351" y="778814"/>
                  </a:moveTo>
                  <a:lnTo>
                    <a:pt x="651344" y="768451"/>
                  </a:lnTo>
                  <a:lnTo>
                    <a:pt x="645337" y="759333"/>
                  </a:lnTo>
                  <a:lnTo>
                    <a:pt x="636270" y="753262"/>
                  </a:lnTo>
                  <a:lnTo>
                    <a:pt x="625957" y="751243"/>
                  </a:lnTo>
                  <a:lnTo>
                    <a:pt x="615632" y="753262"/>
                  </a:lnTo>
                  <a:lnTo>
                    <a:pt x="606577" y="759333"/>
                  </a:lnTo>
                  <a:lnTo>
                    <a:pt x="600570" y="768451"/>
                  </a:lnTo>
                  <a:lnTo>
                    <a:pt x="598563" y="778814"/>
                  </a:lnTo>
                  <a:lnTo>
                    <a:pt x="600570" y="789178"/>
                  </a:lnTo>
                  <a:lnTo>
                    <a:pt x="606577" y="798296"/>
                  </a:lnTo>
                  <a:lnTo>
                    <a:pt x="615632" y="804354"/>
                  </a:lnTo>
                  <a:lnTo>
                    <a:pt x="625957" y="806373"/>
                  </a:lnTo>
                  <a:lnTo>
                    <a:pt x="636270" y="804354"/>
                  </a:lnTo>
                  <a:lnTo>
                    <a:pt x="645337" y="798296"/>
                  </a:lnTo>
                  <a:lnTo>
                    <a:pt x="651344" y="789178"/>
                  </a:lnTo>
                  <a:lnTo>
                    <a:pt x="653351" y="778814"/>
                  </a:lnTo>
                  <a:close/>
                </a:path>
                <a:path w="3458845" h="3035934" extrusionOk="0">
                  <a:moveTo>
                    <a:pt x="653351" y="479666"/>
                  </a:moveTo>
                  <a:lnTo>
                    <a:pt x="651344" y="469303"/>
                  </a:lnTo>
                  <a:lnTo>
                    <a:pt x="645337" y="460184"/>
                  </a:lnTo>
                  <a:lnTo>
                    <a:pt x="636270" y="454126"/>
                  </a:lnTo>
                  <a:lnTo>
                    <a:pt x="625957" y="452107"/>
                  </a:lnTo>
                  <a:lnTo>
                    <a:pt x="615632" y="454126"/>
                  </a:lnTo>
                  <a:lnTo>
                    <a:pt x="606577" y="460184"/>
                  </a:lnTo>
                  <a:lnTo>
                    <a:pt x="600570" y="469303"/>
                  </a:lnTo>
                  <a:lnTo>
                    <a:pt x="598563" y="479666"/>
                  </a:lnTo>
                  <a:lnTo>
                    <a:pt x="600570" y="490029"/>
                  </a:lnTo>
                  <a:lnTo>
                    <a:pt x="606577" y="499148"/>
                  </a:lnTo>
                  <a:lnTo>
                    <a:pt x="615632" y="505218"/>
                  </a:lnTo>
                  <a:lnTo>
                    <a:pt x="625957" y="507238"/>
                  </a:lnTo>
                  <a:lnTo>
                    <a:pt x="636270" y="505218"/>
                  </a:lnTo>
                  <a:lnTo>
                    <a:pt x="645337" y="499148"/>
                  </a:lnTo>
                  <a:lnTo>
                    <a:pt x="651344" y="490029"/>
                  </a:lnTo>
                  <a:lnTo>
                    <a:pt x="653351" y="479666"/>
                  </a:lnTo>
                  <a:close/>
                </a:path>
                <a:path w="3458845" h="3035934" extrusionOk="0">
                  <a:moveTo>
                    <a:pt x="653351" y="180581"/>
                  </a:moveTo>
                  <a:lnTo>
                    <a:pt x="651344" y="170218"/>
                  </a:lnTo>
                  <a:lnTo>
                    <a:pt x="645337" y="161099"/>
                  </a:lnTo>
                  <a:lnTo>
                    <a:pt x="636270" y="155041"/>
                  </a:lnTo>
                  <a:lnTo>
                    <a:pt x="625957" y="153022"/>
                  </a:lnTo>
                  <a:lnTo>
                    <a:pt x="615632" y="155041"/>
                  </a:lnTo>
                  <a:lnTo>
                    <a:pt x="606577" y="161099"/>
                  </a:lnTo>
                  <a:lnTo>
                    <a:pt x="600570" y="170218"/>
                  </a:lnTo>
                  <a:lnTo>
                    <a:pt x="598563" y="180581"/>
                  </a:lnTo>
                  <a:lnTo>
                    <a:pt x="600570" y="190957"/>
                  </a:lnTo>
                  <a:lnTo>
                    <a:pt x="606577" y="200075"/>
                  </a:lnTo>
                  <a:lnTo>
                    <a:pt x="615632" y="206133"/>
                  </a:lnTo>
                  <a:lnTo>
                    <a:pt x="625957" y="208153"/>
                  </a:lnTo>
                  <a:lnTo>
                    <a:pt x="636270" y="206133"/>
                  </a:lnTo>
                  <a:lnTo>
                    <a:pt x="645337" y="200075"/>
                  </a:lnTo>
                  <a:lnTo>
                    <a:pt x="651344" y="190957"/>
                  </a:lnTo>
                  <a:lnTo>
                    <a:pt x="653351" y="180581"/>
                  </a:lnTo>
                  <a:close/>
                </a:path>
                <a:path w="3458845" h="3035934" extrusionOk="0">
                  <a:moveTo>
                    <a:pt x="801433" y="928319"/>
                  </a:moveTo>
                  <a:lnTo>
                    <a:pt x="799477" y="918159"/>
                  </a:lnTo>
                  <a:lnTo>
                    <a:pt x="793597" y="909231"/>
                  </a:lnTo>
                  <a:lnTo>
                    <a:pt x="784733" y="903300"/>
                  </a:lnTo>
                  <a:lnTo>
                    <a:pt x="774636" y="901319"/>
                  </a:lnTo>
                  <a:lnTo>
                    <a:pt x="764552" y="903300"/>
                  </a:lnTo>
                  <a:lnTo>
                    <a:pt x="755688" y="909231"/>
                  </a:lnTo>
                  <a:lnTo>
                    <a:pt x="749808" y="918159"/>
                  </a:lnTo>
                  <a:lnTo>
                    <a:pt x="747852" y="928319"/>
                  </a:lnTo>
                  <a:lnTo>
                    <a:pt x="749808" y="938479"/>
                  </a:lnTo>
                  <a:lnTo>
                    <a:pt x="755688" y="947407"/>
                  </a:lnTo>
                  <a:lnTo>
                    <a:pt x="764552" y="953338"/>
                  </a:lnTo>
                  <a:lnTo>
                    <a:pt x="774636" y="955319"/>
                  </a:lnTo>
                  <a:lnTo>
                    <a:pt x="784733" y="953338"/>
                  </a:lnTo>
                  <a:lnTo>
                    <a:pt x="793597" y="947407"/>
                  </a:lnTo>
                  <a:lnTo>
                    <a:pt x="799477" y="938479"/>
                  </a:lnTo>
                  <a:lnTo>
                    <a:pt x="801433" y="928319"/>
                  </a:lnTo>
                  <a:close/>
                </a:path>
                <a:path w="3458845" h="3035934" extrusionOk="0">
                  <a:moveTo>
                    <a:pt x="801433" y="629234"/>
                  </a:moveTo>
                  <a:lnTo>
                    <a:pt x="799477" y="619086"/>
                  </a:lnTo>
                  <a:lnTo>
                    <a:pt x="793597" y="610146"/>
                  </a:lnTo>
                  <a:lnTo>
                    <a:pt x="784733" y="604215"/>
                  </a:lnTo>
                  <a:lnTo>
                    <a:pt x="774636" y="602234"/>
                  </a:lnTo>
                  <a:lnTo>
                    <a:pt x="764552" y="604215"/>
                  </a:lnTo>
                  <a:lnTo>
                    <a:pt x="755688" y="610146"/>
                  </a:lnTo>
                  <a:lnTo>
                    <a:pt x="749808" y="619086"/>
                  </a:lnTo>
                  <a:lnTo>
                    <a:pt x="747852" y="629234"/>
                  </a:lnTo>
                  <a:lnTo>
                    <a:pt x="749808" y="639394"/>
                  </a:lnTo>
                  <a:lnTo>
                    <a:pt x="755688" y="648322"/>
                  </a:lnTo>
                  <a:lnTo>
                    <a:pt x="764552" y="654253"/>
                  </a:lnTo>
                  <a:lnTo>
                    <a:pt x="774636" y="656234"/>
                  </a:lnTo>
                  <a:lnTo>
                    <a:pt x="784733" y="654253"/>
                  </a:lnTo>
                  <a:lnTo>
                    <a:pt x="793597" y="648322"/>
                  </a:lnTo>
                  <a:lnTo>
                    <a:pt x="799477" y="639394"/>
                  </a:lnTo>
                  <a:lnTo>
                    <a:pt x="801433" y="629234"/>
                  </a:lnTo>
                  <a:close/>
                </a:path>
                <a:path w="3458845" h="3035934" extrusionOk="0">
                  <a:moveTo>
                    <a:pt x="801433" y="330149"/>
                  </a:moveTo>
                  <a:lnTo>
                    <a:pt x="799477" y="320001"/>
                  </a:lnTo>
                  <a:lnTo>
                    <a:pt x="793597" y="311073"/>
                  </a:lnTo>
                  <a:lnTo>
                    <a:pt x="784733" y="305130"/>
                  </a:lnTo>
                  <a:lnTo>
                    <a:pt x="774636" y="303161"/>
                  </a:lnTo>
                  <a:lnTo>
                    <a:pt x="764552" y="305130"/>
                  </a:lnTo>
                  <a:lnTo>
                    <a:pt x="755688" y="311073"/>
                  </a:lnTo>
                  <a:lnTo>
                    <a:pt x="749808" y="320001"/>
                  </a:lnTo>
                  <a:lnTo>
                    <a:pt x="747852" y="330149"/>
                  </a:lnTo>
                  <a:lnTo>
                    <a:pt x="749808" y="340309"/>
                  </a:lnTo>
                  <a:lnTo>
                    <a:pt x="755688" y="349237"/>
                  </a:lnTo>
                  <a:lnTo>
                    <a:pt x="764552" y="355168"/>
                  </a:lnTo>
                  <a:lnTo>
                    <a:pt x="774636" y="357149"/>
                  </a:lnTo>
                  <a:lnTo>
                    <a:pt x="784733" y="355168"/>
                  </a:lnTo>
                  <a:lnTo>
                    <a:pt x="793597" y="349237"/>
                  </a:lnTo>
                  <a:lnTo>
                    <a:pt x="799477" y="340309"/>
                  </a:lnTo>
                  <a:lnTo>
                    <a:pt x="801433" y="330149"/>
                  </a:lnTo>
                  <a:close/>
                </a:path>
                <a:path w="3458845" h="3035934" extrusionOk="0">
                  <a:moveTo>
                    <a:pt x="801433" y="31064"/>
                  </a:moveTo>
                  <a:lnTo>
                    <a:pt x="799477" y="20916"/>
                  </a:lnTo>
                  <a:lnTo>
                    <a:pt x="793597" y="11988"/>
                  </a:lnTo>
                  <a:lnTo>
                    <a:pt x="784733" y="6045"/>
                  </a:lnTo>
                  <a:lnTo>
                    <a:pt x="774636" y="4076"/>
                  </a:lnTo>
                  <a:lnTo>
                    <a:pt x="764552" y="6045"/>
                  </a:lnTo>
                  <a:lnTo>
                    <a:pt x="755688" y="11988"/>
                  </a:lnTo>
                  <a:lnTo>
                    <a:pt x="749808" y="20916"/>
                  </a:lnTo>
                  <a:lnTo>
                    <a:pt x="747852" y="31064"/>
                  </a:lnTo>
                  <a:lnTo>
                    <a:pt x="749808" y="41224"/>
                  </a:lnTo>
                  <a:lnTo>
                    <a:pt x="755688" y="50152"/>
                  </a:lnTo>
                  <a:lnTo>
                    <a:pt x="764552" y="56083"/>
                  </a:lnTo>
                  <a:lnTo>
                    <a:pt x="774636" y="58064"/>
                  </a:lnTo>
                  <a:lnTo>
                    <a:pt x="784733" y="56083"/>
                  </a:lnTo>
                  <a:lnTo>
                    <a:pt x="793597" y="50152"/>
                  </a:lnTo>
                  <a:lnTo>
                    <a:pt x="799477" y="41224"/>
                  </a:lnTo>
                  <a:lnTo>
                    <a:pt x="801433" y="31064"/>
                  </a:lnTo>
                  <a:close/>
                </a:path>
                <a:path w="3458845" h="3035934" extrusionOk="0">
                  <a:moveTo>
                    <a:pt x="948905" y="1077849"/>
                  </a:moveTo>
                  <a:lnTo>
                    <a:pt x="947026" y="1068146"/>
                  </a:lnTo>
                  <a:lnTo>
                    <a:pt x="941400" y="1059599"/>
                  </a:lnTo>
                  <a:lnTo>
                    <a:pt x="932929" y="1053922"/>
                  </a:lnTo>
                  <a:lnTo>
                    <a:pt x="923277" y="1052017"/>
                  </a:lnTo>
                  <a:lnTo>
                    <a:pt x="913625" y="1053922"/>
                  </a:lnTo>
                  <a:lnTo>
                    <a:pt x="905141" y="1059599"/>
                  </a:lnTo>
                  <a:lnTo>
                    <a:pt x="899515" y="1068108"/>
                  </a:lnTo>
                  <a:lnTo>
                    <a:pt x="897648" y="1077810"/>
                  </a:lnTo>
                  <a:lnTo>
                    <a:pt x="899515" y="1087513"/>
                  </a:lnTo>
                  <a:lnTo>
                    <a:pt x="905141" y="1096060"/>
                  </a:lnTo>
                  <a:lnTo>
                    <a:pt x="913625" y="1101737"/>
                  </a:lnTo>
                  <a:lnTo>
                    <a:pt x="923277" y="1103642"/>
                  </a:lnTo>
                  <a:lnTo>
                    <a:pt x="932929" y="1101737"/>
                  </a:lnTo>
                  <a:lnTo>
                    <a:pt x="941400" y="1096060"/>
                  </a:lnTo>
                  <a:lnTo>
                    <a:pt x="947026" y="1087551"/>
                  </a:lnTo>
                  <a:lnTo>
                    <a:pt x="948905" y="1077849"/>
                  </a:lnTo>
                  <a:close/>
                </a:path>
                <a:path w="3458845" h="3035934" extrusionOk="0">
                  <a:moveTo>
                    <a:pt x="948905" y="778764"/>
                  </a:moveTo>
                  <a:lnTo>
                    <a:pt x="947026" y="769061"/>
                  </a:lnTo>
                  <a:lnTo>
                    <a:pt x="941400" y="760514"/>
                  </a:lnTo>
                  <a:lnTo>
                    <a:pt x="932929" y="754837"/>
                  </a:lnTo>
                  <a:lnTo>
                    <a:pt x="923277" y="752944"/>
                  </a:lnTo>
                  <a:lnTo>
                    <a:pt x="913625" y="754837"/>
                  </a:lnTo>
                  <a:lnTo>
                    <a:pt x="905141" y="760514"/>
                  </a:lnTo>
                  <a:lnTo>
                    <a:pt x="899515" y="769023"/>
                  </a:lnTo>
                  <a:lnTo>
                    <a:pt x="897648" y="778725"/>
                  </a:lnTo>
                  <a:lnTo>
                    <a:pt x="899515" y="788441"/>
                  </a:lnTo>
                  <a:lnTo>
                    <a:pt x="905141" y="796975"/>
                  </a:lnTo>
                  <a:lnTo>
                    <a:pt x="913625" y="802665"/>
                  </a:lnTo>
                  <a:lnTo>
                    <a:pt x="923277" y="804557"/>
                  </a:lnTo>
                  <a:lnTo>
                    <a:pt x="932929" y="802665"/>
                  </a:lnTo>
                  <a:lnTo>
                    <a:pt x="941400" y="796975"/>
                  </a:lnTo>
                  <a:lnTo>
                    <a:pt x="947026" y="788466"/>
                  </a:lnTo>
                  <a:lnTo>
                    <a:pt x="948905" y="778764"/>
                  </a:lnTo>
                  <a:close/>
                </a:path>
                <a:path w="3458845" h="3035934" extrusionOk="0">
                  <a:moveTo>
                    <a:pt x="948905" y="479679"/>
                  </a:moveTo>
                  <a:lnTo>
                    <a:pt x="947026" y="469976"/>
                  </a:lnTo>
                  <a:lnTo>
                    <a:pt x="941400" y="461429"/>
                  </a:lnTo>
                  <a:lnTo>
                    <a:pt x="932929" y="455752"/>
                  </a:lnTo>
                  <a:lnTo>
                    <a:pt x="923277" y="453859"/>
                  </a:lnTo>
                  <a:lnTo>
                    <a:pt x="913625" y="455752"/>
                  </a:lnTo>
                  <a:lnTo>
                    <a:pt x="905141" y="461429"/>
                  </a:lnTo>
                  <a:lnTo>
                    <a:pt x="899515" y="469938"/>
                  </a:lnTo>
                  <a:lnTo>
                    <a:pt x="897648" y="479640"/>
                  </a:lnTo>
                  <a:lnTo>
                    <a:pt x="899515" y="489356"/>
                  </a:lnTo>
                  <a:lnTo>
                    <a:pt x="905141" y="497903"/>
                  </a:lnTo>
                  <a:lnTo>
                    <a:pt x="913625" y="503580"/>
                  </a:lnTo>
                  <a:lnTo>
                    <a:pt x="923277" y="505472"/>
                  </a:lnTo>
                  <a:lnTo>
                    <a:pt x="932929" y="503580"/>
                  </a:lnTo>
                  <a:lnTo>
                    <a:pt x="941400" y="497903"/>
                  </a:lnTo>
                  <a:lnTo>
                    <a:pt x="947026" y="489381"/>
                  </a:lnTo>
                  <a:lnTo>
                    <a:pt x="948905" y="479679"/>
                  </a:lnTo>
                  <a:close/>
                </a:path>
                <a:path w="3458845" h="3035934" extrusionOk="0">
                  <a:moveTo>
                    <a:pt x="948905" y="180606"/>
                  </a:moveTo>
                  <a:lnTo>
                    <a:pt x="947026" y="170891"/>
                  </a:lnTo>
                  <a:lnTo>
                    <a:pt x="941400" y="162344"/>
                  </a:lnTo>
                  <a:lnTo>
                    <a:pt x="932929" y="156667"/>
                  </a:lnTo>
                  <a:lnTo>
                    <a:pt x="923277" y="154774"/>
                  </a:lnTo>
                  <a:lnTo>
                    <a:pt x="913625" y="156667"/>
                  </a:lnTo>
                  <a:lnTo>
                    <a:pt x="905141" y="162344"/>
                  </a:lnTo>
                  <a:lnTo>
                    <a:pt x="899515" y="170853"/>
                  </a:lnTo>
                  <a:lnTo>
                    <a:pt x="897648" y="180555"/>
                  </a:lnTo>
                  <a:lnTo>
                    <a:pt x="899515" y="190271"/>
                  </a:lnTo>
                  <a:lnTo>
                    <a:pt x="905141" y="198818"/>
                  </a:lnTo>
                  <a:lnTo>
                    <a:pt x="913625" y="204495"/>
                  </a:lnTo>
                  <a:lnTo>
                    <a:pt x="923277" y="206387"/>
                  </a:lnTo>
                  <a:lnTo>
                    <a:pt x="932929" y="204495"/>
                  </a:lnTo>
                  <a:lnTo>
                    <a:pt x="941400" y="198818"/>
                  </a:lnTo>
                  <a:lnTo>
                    <a:pt x="947026" y="190296"/>
                  </a:lnTo>
                  <a:lnTo>
                    <a:pt x="948905" y="180606"/>
                  </a:lnTo>
                  <a:close/>
                </a:path>
                <a:path w="3458845" h="3035934" extrusionOk="0">
                  <a:moveTo>
                    <a:pt x="1096365" y="1227442"/>
                  </a:moveTo>
                  <a:lnTo>
                    <a:pt x="1094574" y="1218171"/>
                  </a:lnTo>
                  <a:lnTo>
                    <a:pt x="1089202" y="1210017"/>
                  </a:lnTo>
                  <a:lnTo>
                    <a:pt x="1081112" y="1204582"/>
                  </a:lnTo>
                  <a:lnTo>
                    <a:pt x="1071905" y="1202778"/>
                  </a:lnTo>
                  <a:lnTo>
                    <a:pt x="1062697" y="1204582"/>
                  </a:lnTo>
                  <a:lnTo>
                    <a:pt x="1054595" y="1210017"/>
                  </a:lnTo>
                  <a:lnTo>
                    <a:pt x="1049235" y="1218145"/>
                  </a:lnTo>
                  <a:lnTo>
                    <a:pt x="1047445" y="1227404"/>
                  </a:lnTo>
                  <a:lnTo>
                    <a:pt x="1049235" y="1236675"/>
                  </a:lnTo>
                  <a:lnTo>
                    <a:pt x="1054595" y="1244841"/>
                  </a:lnTo>
                  <a:lnTo>
                    <a:pt x="1062697" y="1250264"/>
                  </a:lnTo>
                  <a:lnTo>
                    <a:pt x="1071905" y="1252067"/>
                  </a:lnTo>
                  <a:lnTo>
                    <a:pt x="1081112" y="1250264"/>
                  </a:lnTo>
                  <a:lnTo>
                    <a:pt x="1089202" y="1244841"/>
                  </a:lnTo>
                  <a:lnTo>
                    <a:pt x="1094574" y="1236713"/>
                  </a:lnTo>
                  <a:lnTo>
                    <a:pt x="1096365" y="1227442"/>
                  </a:lnTo>
                  <a:close/>
                </a:path>
                <a:path w="3458845" h="3035934" extrusionOk="0">
                  <a:moveTo>
                    <a:pt x="1096365" y="928357"/>
                  </a:moveTo>
                  <a:lnTo>
                    <a:pt x="1094574" y="919086"/>
                  </a:lnTo>
                  <a:lnTo>
                    <a:pt x="1089202" y="910932"/>
                  </a:lnTo>
                  <a:lnTo>
                    <a:pt x="1081112" y="905510"/>
                  </a:lnTo>
                  <a:lnTo>
                    <a:pt x="1071905" y="903693"/>
                  </a:lnTo>
                  <a:lnTo>
                    <a:pt x="1062697" y="905510"/>
                  </a:lnTo>
                  <a:lnTo>
                    <a:pt x="1054595" y="910932"/>
                  </a:lnTo>
                  <a:lnTo>
                    <a:pt x="1049235" y="919060"/>
                  </a:lnTo>
                  <a:lnTo>
                    <a:pt x="1047445" y="928319"/>
                  </a:lnTo>
                  <a:lnTo>
                    <a:pt x="1049235" y="937590"/>
                  </a:lnTo>
                  <a:lnTo>
                    <a:pt x="1054595" y="945756"/>
                  </a:lnTo>
                  <a:lnTo>
                    <a:pt x="1062697" y="951179"/>
                  </a:lnTo>
                  <a:lnTo>
                    <a:pt x="1071905" y="952982"/>
                  </a:lnTo>
                  <a:lnTo>
                    <a:pt x="1081112" y="951179"/>
                  </a:lnTo>
                  <a:lnTo>
                    <a:pt x="1089202" y="945756"/>
                  </a:lnTo>
                  <a:lnTo>
                    <a:pt x="1094574" y="937628"/>
                  </a:lnTo>
                  <a:lnTo>
                    <a:pt x="1096365" y="928357"/>
                  </a:lnTo>
                  <a:close/>
                </a:path>
                <a:path w="3458845" h="3035934" extrusionOk="0">
                  <a:moveTo>
                    <a:pt x="1096365" y="629272"/>
                  </a:moveTo>
                  <a:lnTo>
                    <a:pt x="1094574" y="620001"/>
                  </a:lnTo>
                  <a:lnTo>
                    <a:pt x="1089202" y="611847"/>
                  </a:lnTo>
                  <a:lnTo>
                    <a:pt x="1081112" y="606425"/>
                  </a:lnTo>
                  <a:lnTo>
                    <a:pt x="1071905" y="604608"/>
                  </a:lnTo>
                  <a:lnTo>
                    <a:pt x="1062697" y="606425"/>
                  </a:lnTo>
                  <a:lnTo>
                    <a:pt x="1054595" y="611847"/>
                  </a:lnTo>
                  <a:lnTo>
                    <a:pt x="1049235" y="619975"/>
                  </a:lnTo>
                  <a:lnTo>
                    <a:pt x="1047445" y="629234"/>
                  </a:lnTo>
                  <a:lnTo>
                    <a:pt x="1049235" y="638505"/>
                  </a:lnTo>
                  <a:lnTo>
                    <a:pt x="1054595" y="646671"/>
                  </a:lnTo>
                  <a:lnTo>
                    <a:pt x="1062697" y="652094"/>
                  </a:lnTo>
                  <a:lnTo>
                    <a:pt x="1071905" y="653897"/>
                  </a:lnTo>
                  <a:lnTo>
                    <a:pt x="1081112" y="652094"/>
                  </a:lnTo>
                  <a:lnTo>
                    <a:pt x="1089202" y="646671"/>
                  </a:lnTo>
                  <a:lnTo>
                    <a:pt x="1094574" y="638543"/>
                  </a:lnTo>
                  <a:lnTo>
                    <a:pt x="1096365" y="629272"/>
                  </a:lnTo>
                  <a:close/>
                </a:path>
                <a:path w="3458845" h="3035934" extrusionOk="0">
                  <a:moveTo>
                    <a:pt x="1096365" y="330136"/>
                  </a:moveTo>
                  <a:lnTo>
                    <a:pt x="1094574" y="320865"/>
                  </a:lnTo>
                  <a:lnTo>
                    <a:pt x="1089202" y="312699"/>
                  </a:lnTo>
                  <a:lnTo>
                    <a:pt x="1081112" y="307276"/>
                  </a:lnTo>
                  <a:lnTo>
                    <a:pt x="1071905" y="305473"/>
                  </a:lnTo>
                  <a:lnTo>
                    <a:pt x="1062697" y="307276"/>
                  </a:lnTo>
                  <a:lnTo>
                    <a:pt x="1054595" y="312699"/>
                  </a:lnTo>
                  <a:lnTo>
                    <a:pt x="1049235" y="320840"/>
                  </a:lnTo>
                  <a:lnTo>
                    <a:pt x="1047445" y="330098"/>
                  </a:lnTo>
                  <a:lnTo>
                    <a:pt x="1049235" y="339369"/>
                  </a:lnTo>
                  <a:lnTo>
                    <a:pt x="1054595" y="347535"/>
                  </a:lnTo>
                  <a:lnTo>
                    <a:pt x="1062697" y="352958"/>
                  </a:lnTo>
                  <a:lnTo>
                    <a:pt x="1071905" y="354761"/>
                  </a:lnTo>
                  <a:lnTo>
                    <a:pt x="1081112" y="352958"/>
                  </a:lnTo>
                  <a:lnTo>
                    <a:pt x="1089202" y="347535"/>
                  </a:lnTo>
                  <a:lnTo>
                    <a:pt x="1094574" y="339394"/>
                  </a:lnTo>
                  <a:lnTo>
                    <a:pt x="1096365" y="330136"/>
                  </a:lnTo>
                  <a:close/>
                </a:path>
                <a:path w="3458845" h="3035934" extrusionOk="0">
                  <a:moveTo>
                    <a:pt x="1243838" y="1376946"/>
                  </a:moveTo>
                  <a:lnTo>
                    <a:pt x="1242136" y="1368120"/>
                  </a:lnTo>
                  <a:lnTo>
                    <a:pt x="1237018" y="1360373"/>
                  </a:lnTo>
                  <a:lnTo>
                    <a:pt x="1229309" y="1355204"/>
                  </a:lnTo>
                  <a:lnTo>
                    <a:pt x="1220533" y="1353477"/>
                  </a:lnTo>
                  <a:lnTo>
                    <a:pt x="1211757" y="1355204"/>
                  </a:lnTo>
                  <a:lnTo>
                    <a:pt x="1204061" y="1360373"/>
                  </a:lnTo>
                  <a:lnTo>
                    <a:pt x="1198943" y="1368145"/>
                  </a:lnTo>
                  <a:lnTo>
                    <a:pt x="1197241" y="1376959"/>
                  </a:lnTo>
                  <a:lnTo>
                    <a:pt x="1198943" y="1385785"/>
                  </a:lnTo>
                  <a:lnTo>
                    <a:pt x="1204061" y="1393558"/>
                  </a:lnTo>
                  <a:lnTo>
                    <a:pt x="1211757" y="1398714"/>
                  </a:lnTo>
                  <a:lnTo>
                    <a:pt x="1220533" y="1400441"/>
                  </a:lnTo>
                  <a:lnTo>
                    <a:pt x="1229309" y="1398714"/>
                  </a:lnTo>
                  <a:lnTo>
                    <a:pt x="1237018" y="1393558"/>
                  </a:lnTo>
                  <a:lnTo>
                    <a:pt x="1242136" y="1385773"/>
                  </a:lnTo>
                  <a:lnTo>
                    <a:pt x="1243838" y="1376946"/>
                  </a:lnTo>
                  <a:close/>
                </a:path>
                <a:path w="3458845" h="3035934" extrusionOk="0">
                  <a:moveTo>
                    <a:pt x="1243838" y="1077874"/>
                  </a:moveTo>
                  <a:lnTo>
                    <a:pt x="1242136" y="1069060"/>
                  </a:lnTo>
                  <a:lnTo>
                    <a:pt x="1237018" y="1061288"/>
                  </a:lnTo>
                  <a:lnTo>
                    <a:pt x="1229309" y="1056119"/>
                  </a:lnTo>
                  <a:lnTo>
                    <a:pt x="1220533" y="1054392"/>
                  </a:lnTo>
                  <a:lnTo>
                    <a:pt x="1211757" y="1056119"/>
                  </a:lnTo>
                  <a:lnTo>
                    <a:pt x="1204061" y="1061288"/>
                  </a:lnTo>
                  <a:lnTo>
                    <a:pt x="1198943" y="1069060"/>
                  </a:lnTo>
                  <a:lnTo>
                    <a:pt x="1197241" y="1077899"/>
                  </a:lnTo>
                  <a:lnTo>
                    <a:pt x="1198943" y="1086726"/>
                  </a:lnTo>
                  <a:lnTo>
                    <a:pt x="1204061" y="1094473"/>
                  </a:lnTo>
                  <a:lnTo>
                    <a:pt x="1211757" y="1099642"/>
                  </a:lnTo>
                  <a:lnTo>
                    <a:pt x="1220533" y="1101356"/>
                  </a:lnTo>
                  <a:lnTo>
                    <a:pt x="1229309" y="1099642"/>
                  </a:lnTo>
                  <a:lnTo>
                    <a:pt x="1237018" y="1094473"/>
                  </a:lnTo>
                  <a:lnTo>
                    <a:pt x="1242136" y="1086700"/>
                  </a:lnTo>
                  <a:lnTo>
                    <a:pt x="1243838" y="1077874"/>
                  </a:lnTo>
                  <a:close/>
                </a:path>
                <a:path w="3458845" h="3035934" extrusionOk="0">
                  <a:moveTo>
                    <a:pt x="1243838" y="778776"/>
                  </a:moveTo>
                  <a:lnTo>
                    <a:pt x="1242136" y="769950"/>
                  </a:lnTo>
                  <a:lnTo>
                    <a:pt x="1237018" y="762203"/>
                  </a:lnTo>
                  <a:lnTo>
                    <a:pt x="1229309" y="757034"/>
                  </a:lnTo>
                  <a:lnTo>
                    <a:pt x="1220533" y="755319"/>
                  </a:lnTo>
                  <a:lnTo>
                    <a:pt x="1211757" y="757034"/>
                  </a:lnTo>
                  <a:lnTo>
                    <a:pt x="1204061" y="762203"/>
                  </a:lnTo>
                  <a:lnTo>
                    <a:pt x="1198943" y="769975"/>
                  </a:lnTo>
                  <a:lnTo>
                    <a:pt x="1197241" y="778789"/>
                  </a:lnTo>
                  <a:lnTo>
                    <a:pt x="1198943" y="787615"/>
                  </a:lnTo>
                  <a:lnTo>
                    <a:pt x="1204061" y="795388"/>
                  </a:lnTo>
                  <a:lnTo>
                    <a:pt x="1211757" y="800557"/>
                  </a:lnTo>
                  <a:lnTo>
                    <a:pt x="1220533" y="802271"/>
                  </a:lnTo>
                  <a:lnTo>
                    <a:pt x="1229309" y="800557"/>
                  </a:lnTo>
                  <a:lnTo>
                    <a:pt x="1237018" y="795388"/>
                  </a:lnTo>
                  <a:lnTo>
                    <a:pt x="1242136" y="787603"/>
                  </a:lnTo>
                  <a:lnTo>
                    <a:pt x="1243838" y="778776"/>
                  </a:lnTo>
                  <a:close/>
                </a:path>
                <a:path w="3458845" h="3035934" extrusionOk="0">
                  <a:moveTo>
                    <a:pt x="1243838" y="479717"/>
                  </a:moveTo>
                  <a:lnTo>
                    <a:pt x="1242136" y="470890"/>
                  </a:lnTo>
                  <a:lnTo>
                    <a:pt x="1237018" y="463118"/>
                  </a:lnTo>
                  <a:lnTo>
                    <a:pt x="1229309" y="457949"/>
                  </a:lnTo>
                  <a:lnTo>
                    <a:pt x="1220533" y="456234"/>
                  </a:lnTo>
                  <a:lnTo>
                    <a:pt x="1211757" y="457949"/>
                  </a:lnTo>
                  <a:lnTo>
                    <a:pt x="1204061" y="463118"/>
                  </a:lnTo>
                  <a:lnTo>
                    <a:pt x="1198943" y="470903"/>
                  </a:lnTo>
                  <a:lnTo>
                    <a:pt x="1197241" y="479729"/>
                  </a:lnTo>
                  <a:lnTo>
                    <a:pt x="1198943" y="488556"/>
                  </a:lnTo>
                  <a:lnTo>
                    <a:pt x="1204061" y="496303"/>
                  </a:lnTo>
                  <a:lnTo>
                    <a:pt x="1211757" y="501472"/>
                  </a:lnTo>
                  <a:lnTo>
                    <a:pt x="1220533" y="503199"/>
                  </a:lnTo>
                  <a:lnTo>
                    <a:pt x="1229309" y="501472"/>
                  </a:lnTo>
                  <a:lnTo>
                    <a:pt x="1237018" y="496303"/>
                  </a:lnTo>
                  <a:lnTo>
                    <a:pt x="1242136" y="488530"/>
                  </a:lnTo>
                  <a:lnTo>
                    <a:pt x="1243838" y="479717"/>
                  </a:lnTo>
                  <a:close/>
                </a:path>
                <a:path w="3458845" h="3035934" extrusionOk="0">
                  <a:moveTo>
                    <a:pt x="1391869" y="1526501"/>
                  </a:moveTo>
                  <a:lnTo>
                    <a:pt x="1390205" y="1517891"/>
                  </a:lnTo>
                  <a:lnTo>
                    <a:pt x="1385227" y="1510334"/>
                  </a:lnTo>
                  <a:lnTo>
                    <a:pt x="1377708" y="1505331"/>
                  </a:lnTo>
                  <a:lnTo>
                    <a:pt x="1369136" y="1503654"/>
                  </a:lnTo>
                  <a:lnTo>
                    <a:pt x="1360576" y="1505331"/>
                  </a:lnTo>
                  <a:lnTo>
                    <a:pt x="1353058" y="1510334"/>
                  </a:lnTo>
                  <a:lnTo>
                    <a:pt x="1348066" y="1517891"/>
                  </a:lnTo>
                  <a:lnTo>
                    <a:pt x="1346403" y="1526501"/>
                  </a:lnTo>
                  <a:lnTo>
                    <a:pt x="1348066" y="1535112"/>
                  </a:lnTo>
                  <a:lnTo>
                    <a:pt x="1353058" y="1542669"/>
                  </a:lnTo>
                  <a:lnTo>
                    <a:pt x="1360601" y="1547672"/>
                  </a:lnTo>
                  <a:lnTo>
                    <a:pt x="1369161" y="1549349"/>
                  </a:lnTo>
                  <a:lnTo>
                    <a:pt x="1377708" y="1547672"/>
                  </a:lnTo>
                  <a:lnTo>
                    <a:pt x="1385227" y="1542669"/>
                  </a:lnTo>
                  <a:lnTo>
                    <a:pt x="1390205" y="1535112"/>
                  </a:lnTo>
                  <a:lnTo>
                    <a:pt x="1391869" y="1526501"/>
                  </a:lnTo>
                  <a:close/>
                </a:path>
                <a:path w="3458845" h="3035934" extrusionOk="0">
                  <a:moveTo>
                    <a:pt x="1391869" y="1227416"/>
                  </a:moveTo>
                  <a:lnTo>
                    <a:pt x="1390205" y="1218806"/>
                  </a:lnTo>
                  <a:lnTo>
                    <a:pt x="1385227" y="1211249"/>
                  </a:lnTo>
                  <a:lnTo>
                    <a:pt x="1377708" y="1206246"/>
                  </a:lnTo>
                  <a:lnTo>
                    <a:pt x="1369136" y="1204569"/>
                  </a:lnTo>
                  <a:lnTo>
                    <a:pt x="1360576" y="1206246"/>
                  </a:lnTo>
                  <a:lnTo>
                    <a:pt x="1353058" y="1211249"/>
                  </a:lnTo>
                  <a:lnTo>
                    <a:pt x="1348066" y="1218806"/>
                  </a:lnTo>
                  <a:lnTo>
                    <a:pt x="1346403" y="1227416"/>
                  </a:lnTo>
                  <a:lnTo>
                    <a:pt x="1348066" y="1236027"/>
                  </a:lnTo>
                  <a:lnTo>
                    <a:pt x="1353058" y="1243584"/>
                  </a:lnTo>
                  <a:lnTo>
                    <a:pt x="1360601" y="1248587"/>
                  </a:lnTo>
                  <a:lnTo>
                    <a:pt x="1369161" y="1250264"/>
                  </a:lnTo>
                  <a:lnTo>
                    <a:pt x="1377708" y="1248587"/>
                  </a:lnTo>
                  <a:lnTo>
                    <a:pt x="1385227" y="1243584"/>
                  </a:lnTo>
                  <a:lnTo>
                    <a:pt x="1390205" y="1236027"/>
                  </a:lnTo>
                  <a:lnTo>
                    <a:pt x="1391869" y="1227416"/>
                  </a:lnTo>
                  <a:close/>
                </a:path>
                <a:path w="3458845" h="3035934" extrusionOk="0">
                  <a:moveTo>
                    <a:pt x="1391869" y="928331"/>
                  </a:moveTo>
                  <a:lnTo>
                    <a:pt x="1390205" y="919721"/>
                  </a:lnTo>
                  <a:lnTo>
                    <a:pt x="1385227" y="912164"/>
                  </a:lnTo>
                  <a:lnTo>
                    <a:pt x="1377708" y="907161"/>
                  </a:lnTo>
                  <a:lnTo>
                    <a:pt x="1369136" y="905484"/>
                  </a:lnTo>
                  <a:lnTo>
                    <a:pt x="1360576" y="907161"/>
                  </a:lnTo>
                  <a:lnTo>
                    <a:pt x="1353058" y="912164"/>
                  </a:lnTo>
                  <a:lnTo>
                    <a:pt x="1348066" y="919721"/>
                  </a:lnTo>
                  <a:lnTo>
                    <a:pt x="1346403" y="928331"/>
                  </a:lnTo>
                  <a:lnTo>
                    <a:pt x="1348066" y="936942"/>
                  </a:lnTo>
                  <a:lnTo>
                    <a:pt x="1353058" y="944499"/>
                  </a:lnTo>
                  <a:lnTo>
                    <a:pt x="1360601" y="949502"/>
                  </a:lnTo>
                  <a:lnTo>
                    <a:pt x="1369161" y="951179"/>
                  </a:lnTo>
                  <a:lnTo>
                    <a:pt x="1377708" y="949502"/>
                  </a:lnTo>
                  <a:lnTo>
                    <a:pt x="1385227" y="944499"/>
                  </a:lnTo>
                  <a:lnTo>
                    <a:pt x="1390205" y="936942"/>
                  </a:lnTo>
                  <a:lnTo>
                    <a:pt x="1391869" y="928331"/>
                  </a:lnTo>
                  <a:close/>
                </a:path>
                <a:path w="3458845" h="3035934" extrusionOk="0">
                  <a:moveTo>
                    <a:pt x="1391869" y="629196"/>
                  </a:moveTo>
                  <a:lnTo>
                    <a:pt x="1390205" y="620585"/>
                  </a:lnTo>
                  <a:lnTo>
                    <a:pt x="1385227" y="613029"/>
                  </a:lnTo>
                  <a:lnTo>
                    <a:pt x="1377708" y="608025"/>
                  </a:lnTo>
                  <a:lnTo>
                    <a:pt x="1369136" y="606348"/>
                  </a:lnTo>
                  <a:lnTo>
                    <a:pt x="1360576" y="608025"/>
                  </a:lnTo>
                  <a:lnTo>
                    <a:pt x="1353058" y="613029"/>
                  </a:lnTo>
                  <a:lnTo>
                    <a:pt x="1348066" y="620585"/>
                  </a:lnTo>
                  <a:lnTo>
                    <a:pt x="1346403" y="629196"/>
                  </a:lnTo>
                  <a:lnTo>
                    <a:pt x="1348066" y="637806"/>
                  </a:lnTo>
                  <a:lnTo>
                    <a:pt x="1353058" y="645363"/>
                  </a:lnTo>
                  <a:lnTo>
                    <a:pt x="1360601" y="650367"/>
                  </a:lnTo>
                  <a:lnTo>
                    <a:pt x="1369161" y="652030"/>
                  </a:lnTo>
                  <a:lnTo>
                    <a:pt x="1377708" y="650367"/>
                  </a:lnTo>
                  <a:lnTo>
                    <a:pt x="1385227" y="645363"/>
                  </a:lnTo>
                  <a:lnTo>
                    <a:pt x="1390205" y="637806"/>
                  </a:lnTo>
                  <a:lnTo>
                    <a:pt x="1391869" y="629196"/>
                  </a:lnTo>
                  <a:close/>
                </a:path>
                <a:path w="3458845" h="3035934" extrusionOk="0">
                  <a:moveTo>
                    <a:pt x="1539341" y="1676031"/>
                  </a:moveTo>
                  <a:lnTo>
                    <a:pt x="1537754" y="1667865"/>
                  </a:lnTo>
                  <a:lnTo>
                    <a:pt x="1533029" y="1660690"/>
                  </a:lnTo>
                  <a:lnTo>
                    <a:pt x="1525892" y="1655940"/>
                  </a:lnTo>
                  <a:lnTo>
                    <a:pt x="1517764" y="1654352"/>
                  </a:lnTo>
                  <a:lnTo>
                    <a:pt x="1509649" y="1655940"/>
                  </a:lnTo>
                  <a:lnTo>
                    <a:pt x="1502511" y="1660690"/>
                  </a:lnTo>
                  <a:lnTo>
                    <a:pt x="1497787" y="1667865"/>
                  </a:lnTo>
                  <a:lnTo>
                    <a:pt x="1496199" y="1676031"/>
                  </a:lnTo>
                  <a:lnTo>
                    <a:pt x="1497787" y="1684210"/>
                  </a:lnTo>
                  <a:lnTo>
                    <a:pt x="1502511" y="1691386"/>
                  </a:lnTo>
                  <a:lnTo>
                    <a:pt x="1509649" y="1696135"/>
                  </a:lnTo>
                  <a:lnTo>
                    <a:pt x="1517764" y="1697723"/>
                  </a:lnTo>
                  <a:lnTo>
                    <a:pt x="1525892" y="1696135"/>
                  </a:lnTo>
                  <a:lnTo>
                    <a:pt x="1533029" y="1691386"/>
                  </a:lnTo>
                  <a:lnTo>
                    <a:pt x="1537754" y="1684210"/>
                  </a:lnTo>
                  <a:lnTo>
                    <a:pt x="1539341" y="1676031"/>
                  </a:lnTo>
                  <a:close/>
                </a:path>
                <a:path w="3458845" h="3035934" extrusionOk="0">
                  <a:moveTo>
                    <a:pt x="1539341" y="1376959"/>
                  </a:moveTo>
                  <a:lnTo>
                    <a:pt x="1537754" y="1368780"/>
                  </a:lnTo>
                  <a:lnTo>
                    <a:pt x="1533029" y="1361617"/>
                  </a:lnTo>
                  <a:lnTo>
                    <a:pt x="1525892" y="1356855"/>
                  </a:lnTo>
                  <a:lnTo>
                    <a:pt x="1517764" y="1355267"/>
                  </a:lnTo>
                  <a:lnTo>
                    <a:pt x="1509649" y="1356855"/>
                  </a:lnTo>
                  <a:lnTo>
                    <a:pt x="1502511" y="1361617"/>
                  </a:lnTo>
                  <a:lnTo>
                    <a:pt x="1497787" y="1368780"/>
                  </a:lnTo>
                  <a:lnTo>
                    <a:pt x="1496199" y="1376959"/>
                  </a:lnTo>
                  <a:lnTo>
                    <a:pt x="1497787" y="1385125"/>
                  </a:lnTo>
                  <a:lnTo>
                    <a:pt x="1502511" y="1392301"/>
                  </a:lnTo>
                  <a:lnTo>
                    <a:pt x="1509649" y="1397050"/>
                  </a:lnTo>
                  <a:lnTo>
                    <a:pt x="1517764" y="1398638"/>
                  </a:lnTo>
                  <a:lnTo>
                    <a:pt x="1525892" y="1397050"/>
                  </a:lnTo>
                  <a:lnTo>
                    <a:pt x="1533029" y="1392301"/>
                  </a:lnTo>
                  <a:lnTo>
                    <a:pt x="1537754" y="1385125"/>
                  </a:lnTo>
                  <a:lnTo>
                    <a:pt x="1539341" y="1376959"/>
                  </a:lnTo>
                  <a:close/>
                </a:path>
                <a:path w="3458845" h="3035934" extrusionOk="0">
                  <a:moveTo>
                    <a:pt x="1539341" y="1077874"/>
                  </a:moveTo>
                  <a:lnTo>
                    <a:pt x="1537754" y="1069695"/>
                  </a:lnTo>
                  <a:lnTo>
                    <a:pt x="1533029" y="1062532"/>
                  </a:lnTo>
                  <a:lnTo>
                    <a:pt x="1525892" y="1057770"/>
                  </a:lnTo>
                  <a:lnTo>
                    <a:pt x="1517764" y="1056195"/>
                  </a:lnTo>
                  <a:lnTo>
                    <a:pt x="1509649" y="1057770"/>
                  </a:lnTo>
                  <a:lnTo>
                    <a:pt x="1502511" y="1062532"/>
                  </a:lnTo>
                  <a:lnTo>
                    <a:pt x="1497787" y="1069695"/>
                  </a:lnTo>
                  <a:lnTo>
                    <a:pt x="1496199" y="1077874"/>
                  </a:lnTo>
                  <a:lnTo>
                    <a:pt x="1497787" y="1086040"/>
                  </a:lnTo>
                  <a:lnTo>
                    <a:pt x="1502511" y="1093216"/>
                  </a:lnTo>
                  <a:lnTo>
                    <a:pt x="1509649" y="1097965"/>
                  </a:lnTo>
                  <a:lnTo>
                    <a:pt x="1517764" y="1099553"/>
                  </a:lnTo>
                  <a:lnTo>
                    <a:pt x="1525892" y="1097965"/>
                  </a:lnTo>
                  <a:lnTo>
                    <a:pt x="1533029" y="1093216"/>
                  </a:lnTo>
                  <a:lnTo>
                    <a:pt x="1537754" y="1086040"/>
                  </a:lnTo>
                  <a:lnTo>
                    <a:pt x="1539341" y="1077874"/>
                  </a:lnTo>
                  <a:close/>
                </a:path>
                <a:path w="3458845" h="3035934" extrusionOk="0">
                  <a:moveTo>
                    <a:pt x="1539341" y="778789"/>
                  </a:moveTo>
                  <a:lnTo>
                    <a:pt x="1537754" y="770610"/>
                  </a:lnTo>
                  <a:lnTo>
                    <a:pt x="1533029" y="763447"/>
                  </a:lnTo>
                  <a:lnTo>
                    <a:pt x="1525892" y="758685"/>
                  </a:lnTo>
                  <a:lnTo>
                    <a:pt x="1517764" y="757110"/>
                  </a:lnTo>
                  <a:lnTo>
                    <a:pt x="1509649" y="758685"/>
                  </a:lnTo>
                  <a:lnTo>
                    <a:pt x="1502511" y="763447"/>
                  </a:lnTo>
                  <a:lnTo>
                    <a:pt x="1497787" y="770610"/>
                  </a:lnTo>
                  <a:lnTo>
                    <a:pt x="1496199" y="778789"/>
                  </a:lnTo>
                  <a:lnTo>
                    <a:pt x="1497787" y="786955"/>
                  </a:lnTo>
                  <a:lnTo>
                    <a:pt x="1502511" y="794131"/>
                  </a:lnTo>
                  <a:lnTo>
                    <a:pt x="1509649" y="798880"/>
                  </a:lnTo>
                  <a:lnTo>
                    <a:pt x="1517764" y="800468"/>
                  </a:lnTo>
                  <a:lnTo>
                    <a:pt x="1525892" y="798880"/>
                  </a:lnTo>
                  <a:lnTo>
                    <a:pt x="1533029" y="794131"/>
                  </a:lnTo>
                  <a:lnTo>
                    <a:pt x="1537754" y="786955"/>
                  </a:lnTo>
                  <a:lnTo>
                    <a:pt x="1539341" y="778789"/>
                  </a:lnTo>
                  <a:close/>
                </a:path>
                <a:path w="3458845" h="3035934" extrusionOk="0">
                  <a:moveTo>
                    <a:pt x="1686864" y="1825548"/>
                  </a:moveTo>
                  <a:lnTo>
                    <a:pt x="1685366" y="1817839"/>
                  </a:lnTo>
                  <a:lnTo>
                    <a:pt x="1680895" y="1811058"/>
                  </a:lnTo>
                  <a:lnTo>
                    <a:pt x="1674139" y="1806562"/>
                  </a:lnTo>
                  <a:lnTo>
                    <a:pt x="1666455" y="1805051"/>
                  </a:lnTo>
                  <a:lnTo>
                    <a:pt x="1658772" y="1806562"/>
                  </a:lnTo>
                  <a:lnTo>
                    <a:pt x="1652028" y="1811058"/>
                  </a:lnTo>
                  <a:lnTo>
                    <a:pt x="1647545" y="1817865"/>
                  </a:lnTo>
                  <a:lnTo>
                    <a:pt x="1646059" y="1825599"/>
                  </a:lnTo>
                  <a:lnTo>
                    <a:pt x="1647545" y="1833321"/>
                  </a:lnTo>
                  <a:lnTo>
                    <a:pt x="1652028" y="1840090"/>
                  </a:lnTo>
                  <a:lnTo>
                    <a:pt x="1658772" y="1844598"/>
                  </a:lnTo>
                  <a:lnTo>
                    <a:pt x="1666455" y="1846097"/>
                  </a:lnTo>
                  <a:lnTo>
                    <a:pt x="1674139" y="1844598"/>
                  </a:lnTo>
                  <a:lnTo>
                    <a:pt x="1680895" y="1840090"/>
                  </a:lnTo>
                  <a:lnTo>
                    <a:pt x="1685366" y="1833283"/>
                  </a:lnTo>
                  <a:lnTo>
                    <a:pt x="1686864" y="1825548"/>
                  </a:lnTo>
                  <a:close/>
                </a:path>
                <a:path w="3458845" h="3035934" extrusionOk="0">
                  <a:moveTo>
                    <a:pt x="1686864" y="1526476"/>
                  </a:moveTo>
                  <a:lnTo>
                    <a:pt x="1685366" y="1518754"/>
                  </a:lnTo>
                  <a:lnTo>
                    <a:pt x="1680895" y="1511973"/>
                  </a:lnTo>
                  <a:lnTo>
                    <a:pt x="1674139" y="1507477"/>
                  </a:lnTo>
                  <a:lnTo>
                    <a:pt x="1666455" y="1505978"/>
                  </a:lnTo>
                  <a:lnTo>
                    <a:pt x="1658772" y="1507477"/>
                  </a:lnTo>
                  <a:lnTo>
                    <a:pt x="1652028" y="1511973"/>
                  </a:lnTo>
                  <a:lnTo>
                    <a:pt x="1647545" y="1518780"/>
                  </a:lnTo>
                  <a:lnTo>
                    <a:pt x="1646059" y="1526514"/>
                  </a:lnTo>
                  <a:lnTo>
                    <a:pt x="1647545" y="1534236"/>
                  </a:lnTo>
                  <a:lnTo>
                    <a:pt x="1652028" y="1541005"/>
                  </a:lnTo>
                  <a:lnTo>
                    <a:pt x="1658772" y="1545513"/>
                  </a:lnTo>
                  <a:lnTo>
                    <a:pt x="1666455" y="1547012"/>
                  </a:lnTo>
                  <a:lnTo>
                    <a:pt x="1674139" y="1545513"/>
                  </a:lnTo>
                  <a:lnTo>
                    <a:pt x="1680895" y="1541005"/>
                  </a:lnTo>
                  <a:lnTo>
                    <a:pt x="1685366" y="1534198"/>
                  </a:lnTo>
                  <a:lnTo>
                    <a:pt x="1686864" y="1526476"/>
                  </a:lnTo>
                  <a:close/>
                </a:path>
                <a:path w="3458845" h="3035934" extrusionOk="0">
                  <a:moveTo>
                    <a:pt x="1686864" y="1227391"/>
                  </a:moveTo>
                  <a:lnTo>
                    <a:pt x="1685366" y="1219669"/>
                  </a:lnTo>
                  <a:lnTo>
                    <a:pt x="1680895" y="1212888"/>
                  </a:lnTo>
                  <a:lnTo>
                    <a:pt x="1674139" y="1208392"/>
                  </a:lnTo>
                  <a:lnTo>
                    <a:pt x="1666455" y="1206893"/>
                  </a:lnTo>
                  <a:lnTo>
                    <a:pt x="1658772" y="1208392"/>
                  </a:lnTo>
                  <a:lnTo>
                    <a:pt x="1652028" y="1212888"/>
                  </a:lnTo>
                  <a:lnTo>
                    <a:pt x="1647545" y="1219695"/>
                  </a:lnTo>
                  <a:lnTo>
                    <a:pt x="1646059" y="1227429"/>
                  </a:lnTo>
                  <a:lnTo>
                    <a:pt x="1647545" y="1235151"/>
                  </a:lnTo>
                  <a:lnTo>
                    <a:pt x="1652028" y="1241933"/>
                  </a:lnTo>
                  <a:lnTo>
                    <a:pt x="1658772" y="1246428"/>
                  </a:lnTo>
                  <a:lnTo>
                    <a:pt x="1666455" y="1247927"/>
                  </a:lnTo>
                  <a:lnTo>
                    <a:pt x="1674139" y="1246428"/>
                  </a:lnTo>
                  <a:lnTo>
                    <a:pt x="1680895" y="1241933"/>
                  </a:lnTo>
                  <a:lnTo>
                    <a:pt x="1685366" y="1235113"/>
                  </a:lnTo>
                  <a:lnTo>
                    <a:pt x="1686864" y="1227391"/>
                  </a:lnTo>
                  <a:close/>
                </a:path>
                <a:path w="3458845" h="3035934" extrusionOk="0">
                  <a:moveTo>
                    <a:pt x="1686864" y="928306"/>
                  </a:moveTo>
                  <a:lnTo>
                    <a:pt x="1685366" y="920584"/>
                  </a:lnTo>
                  <a:lnTo>
                    <a:pt x="1680895" y="913803"/>
                  </a:lnTo>
                  <a:lnTo>
                    <a:pt x="1674139" y="909307"/>
                  </a:lnTo>
                  <a:lnTo>
                    <a:pt x="1666455" y="907808"/>
                  </a:lnTo>
                  <a:lnTo>
                    <a:pt x="1658772" y="909307"/>
                  </a:lnTo>
                  <a:lnTo>
                    <a:pt x="1652028" y="913803"/>
                  </a:lnTo>
                  <a:lnTo>
                    <a:pt x="1647545" y="920610"/>
                  </a:lnTo>
                  <a:lnTo>
                    <a:pt x="1646059" y="928344"/>
                  </a:lnTo>
                  <a:lnTo>
                    <a:pt x="1647545" y="936066"/>
                  </a:lnTo>
                  <a:lnTo>
                    <a:pt x="1652028" y="942848"/>
                  </a:lnTo>
                  <a:lnTo>
                    <a:pt x="1658772" y="947343"/>
                  </a:lnTo>
                  <a:lnTo>
                    <a:pt x="1666455" y="948842"/>
                  </a:lnTo>
                  <a:lnTo>
                    <a:pt x="1674139" y="947343"/>
                  </a:lnTo>
                  <a:lnTo>
                    <a:pt x="1680895" y="942848"/>
                  </a:lnTo>
                  <a:lnTo>
                    <a:pt x="1685366" y="936028"/>
                  </a:lnTo>
                  <a:lnTo>
                    <a:pt x="1686864" y="928306"/>
                  </a:lnTo>
                  <a:close/>
                </a:path>
                <a:path w="3458845" h="3035934" extrusionOk="0">
                  <a:moveTo>
                    <a:pt x="1834324" y="1975091"/>
                  </a:moveTo>
                  <a:lnTo>
                    <a:pt x="1832914" y="1967814"/>
                  </a:lnTo>
                  <a:lnTo>
                    <a:pt x="1828698" y="1961413"/>
                  </a:lnTo>
                  <a:lnTo>
                    <a:pt x="1822335" y="1957171"/>
                  </a:lnTo>
                  <a:lnTo>
                    <a:pt x="1815084" y="1955761"/>
                  </a:lnTo>
                  <a:lnTo>
                    <a:pt x="1807845" y="1957171"/>
                  </a:lnTo>
                  <a:lnTo>
                    <a:pt x="1801482" y="1961413"/>
                  </a:lnTo>
                  <a:lnTo>
                    <a:pt x="1797265" y="1967839"/>
                  </a:lnTo>
                  <a:lnTo>
                    <a:pt x="1795856" y="1975129"/>
                  </a:lnTo>
                  <a:lnTo>
                    <a:pt x="1797265" y="1982419"/>
                  </a:lnTo>
                  <a:lnTo>
                    <a:pt x="1801482" y="1988807"/>
                  </a:lnTo>
                  <a:lnTo>
                    <a:pt x="1807870" y="1993049"/>
                  </a:lnTo>
                  <a:lnTo>
                    <a:pt x="1815109" y="1994471"/>
                  </a:lnTo>
                  <a:lnTo>
                    <a:pt x="1822348" y="1993049"/>
                  </a:lnTo>
                  <a:lnTo>
                    <a:pt x="1828698" y="1988807"/>
                  </a:lnTo>
                  <a:lnTo>
                    <a:pt x="1832914" y="1982381"/>
                  </a:lnTo>
                  <a:lnTo>
                    <a:pt x="1834324" y="1975091"/>
                  </a:lnTo>
                  <a:close/>
                </a:path>
                <a:path w="3458845" h="3035934" extrusionOk="0">
                  <a:moveTo>
                    <a:pt x="1834324" y="1676006"/>
                  </a:moveTo>
                  <a:lnTo>
                    <a:pt x="1832914" y="1668729"/>
                  </a:lnTo>
                  <a:lnTo>
                    <a:pt x="1828698" y="1662328"/>
                  </a:lnTo>
                  <a:lnTo>
                    <a:pt x="1822335" y="1658086"/>
                  </a:lnTo>
                  <a:lnTo>
                    <a:pt x="1815084" y="1656676"/>
                  </a:lnTo>
                  <a:lnTo>
                    <a:pt x="1807845" y="1658086"/>
                  </a:lnTo>
                  <a:lnTo>
                    <a:pt x="1801482" y="1662328"/>
                  </a:lnTo>
                  <a:lnTo>
                    <a:pt x="1797265" y="1668754"/>
                  </a:lnTo>
                  <a:lnTo>
                    <a:pt x="1795856" y="1676044"/>
                  </a:lnTo>
                  <a:lnTo>
                    <a:pt x="1797265" y="1683334"/>
                  </a:lnTo>
                  <a:lnTo>
                    <a:pt x="1801482" y="1689722"/>
                  </a:lnTo>
                  <a:lnTo>
                    <a:pt x="1807870" y="1693964"/>
                  </a:lnTo>
                  <a:lnTo>
                    <a:pt x="1815109" y="1695386"/>
                  </a:lnTo>
                  <a:lnTo>
                    <a:pt x="1822348" y="1693964"/>
                  </a:lnTo>
                  <a:lnTo>
                    <a:pt x="1828698" y="1689722"/>
                  </a:lnTo>
                  <a:lnTo>
                    <a:pt x="1832914" y="1683296"/>
                  </a:lnTo>
                  <a:lnTo>
                    <a:pt x="1834324" y="1676006"/>
                  </a:lnTo>
                  <a:close/>
                </a:path>
                <a:path w="3458845" h="3035934" extrusionOk="0">
                  <a:moveTo>
                    <a:pt x="1834324" y="1376921"/>
                  </a:moveTo>
                  <a:lnTo>
                    <a:pt x="1832914" y="1369644"/>
                  </a:lnTo>
                  <a:lnTo>
                    <a:pt x="1828698" y="1363243"/>
                  </a:lnTo>
                  <a:lnTo>
                    <a:pt x="1822335" y="1359001"/>
                  </a:lnTo>
                  <a:lnTo>
                    <a:pt x="1815084" y="1357591"/>
                  </a:lnTo>
                  <a:lnTo>
                    <a:pt x="1807845" y="1359001"/>
                  </a:lnTo>
                  <a:lnTo>
                    <a:pt x="1801482" y="1363243"/>
                  </a:lnTo>
                  <a:lnTo>
                    <a:pt x="1797265" y="1369669"/>
                  </a:lnTo>
                  <a:lnTo>
                    <a:pt x="1795856" y="1376972"/>
                  </a:lnTo>
                  <a:lnTo>
                    <a:pt x="1797265" y="1384249"/>
                  </a:lnTo>
                  <a:lnTo>
                    <a:pt x="1801482" y="1390637"/>
                  </a:lnTo>
                  <a:lnTo>
                    <a:pt x="1807870" y="1394891"/>
                  </a:lnTo>
                  <a:lnTo>
                    <a:pt x="1815109" y="1396301"/>
                  </a:lnTo>
                  <a:lnTo>
                    <a:pt x="1822348" y="1394891"/>
                  </a:lnTo>
                  <a:lnTo>
                    <a:pt x="1828698" y="1390637"/>
                  </a:lnTo>
                  <a:lnTo>
                    <a:pt x="1832914" y="1384223"/>
                  </a:lnTo>
                  <a:lnTo>
                    <a:pt x="1834324" y="1376921"/>
                  </a:lnTo>
                  <a:close/>
                </a:path>
                <a:path w="3458845" h="3035934" extrusionOk="0">
                  <a:moveTo>
                    <a:pt x="1834324" y="1077836"/>
                  </a:moveTo>
                  <a:lnTo>
                    <a:pt x="1832914" y="1070559"/>
                  </a:lnTo>
                  <a:lnTo>
                    <a:pt x="1828698" y="1064171"/>
                  </a:lnTo>
                  <a:lnTo>
                    <a:pt x="1822335" y="1059916"/>
                  </a:lnTo>
                  <a:lnTo>
                    <a:pt x="1815084" y="1058506"/>
                  </a:lnTo>
                  <a:lnTo>
                    <a:pt x="1807845" y="1059916"/>
                  </a:lnTo>
                  <a:lnTo>
                    <a:pt x="1801482" y="1064171"/>
                  </a:lnTo>
                  <a:lnTo>
                    <a:pt x="1797265" y="1070597"/>
                  </a:lnTo>
                  <a:lnTo>
                    <a:pt x="1795856" y="1077887"/>
                  </a:lnTo>
                  <a:lnTo>
                    <a:pt x="1797265" y="1085164"/>
                  </a:lnTo>
                  <a:lnTo>
                    <a:pt x="1801482" y="1091565"/>
                  </a:lnTo>
                  <a:lnTo>
                    <a:pt x="1807870" y="1095806"/>
                  </a:lnTo>
                  <a:lnTo>
                    <a:pt x="1815109" y="1097216"/>
                  </a:lnTo>
                  <a:lnTo>
                    <a:pt x="1822348" y="1095806"/>
                  </a:lnTo>
                  <a:lnTo>
                    <a:pt x="1828698" y="1091565"/>
                  </a:lnTo>
                  <a:lnTo>
                    <a:pt x="1832914" y="1085138"/>
                  </a:lnTo>
                  <a:lnTo>
                    <a:pt x="1834324" y="1077836"/>
                  </a:lnTo>
                  <a:close/>
                </a:path>
                <a:path w="3458845" h="3035934" extrusionOk="0">
                  <a:moveTo>
                    <a:pt x="1982355" y="2124646"/>
                  </a:moveTo>
                  <a:lnTo>
                    <a:pt x="1980996" y="2117585"/>
                  </a:lnTo>
                  <a:lnTo>
                    <a:pt x="1976907" y="2111375"/>
                  </a:lnTo>
                  <a:lnTo>
                    <a:pt x="1970735" y="2107260"/>
                  </a:lnTo>
                  <a:lnTo>
                    <a:pt x="1963724" y="2105888"/>
                  </a:lnTo>
                  <a:lnTo>
                    <a:pt x="1956701" y="2107260"/>
                  </a:lnTo>
                  <a:lnTo>
                    <a:pt x="1950542" y="2111375"/>
                  </a:lnTo>
                  <a:lnTo>
                    <a:pt x="1946440" y="2117585"/>
                  </a:lnTo>
                  <a:lnTo>
                    <a:pt x="1945081" y="2124646"/>
                  </a:lnTo>
                  <a:lnTo>
                    <a:pt x="1946440" y="2131720"/>
                  </a:lnTo>
                  <a:lnTo>
                    <a:pt x="1950542" y="2137918"/>
                  </a:lnTo>
                  <a:lnTo>
                    <a:pt x="1956701" y="2142032"/>
                  </a:lnTo>
                  <a:lnTo>
                    <a:pt x="1963724" y="2143404"/>
                  </a:lnTo>
                  <a:lnTo>
                    <a:pt x="1970735" y="2142032"/>
                  </a:lnTo>
                  <a:lnTo>
                    <a:pt x="1976907" y="2137918"/>
                  </a:lnTo>
                  <a:lnTo>
                    <a:pt x="1980996" y="2131720"/>
                  </a:lnTo>
                  <a:lnTo>
                    <a:pt x="1982355" y="2124646"/>
                  </a:lnTo>
                  <a:close/>
                </a:path>
                <a:path w="3458845" h="3035934" extrusionOk="0">
                  <a:moveTo>
                    <a:pt x="1982355" y="1825561"/>
                  </a:moveTo>
                  <a:lnTo>
                    <a:pt x="1980996" y="1818500"/>
                  </a:lnTo>
                  <a:lnTo>
                    <a:pt x="1976907" y="1812290"/>
                  </a:lnTo>
                  <a:lnTo>
                    <a:pt x="1970735" y="1808175"/>
                  </a:lnTo>
                  <a:lnTo>
                    <a:pt x="1963724" y="1806803"/>
                  </a:lnTo>
                  <a:lnTo>
                    <a:pt x="1956701" y="1808175"/>
                  </a:lnTo>
                  <a:lnTo>
                    <a:pt x="1950542" y="1812290"/>
                  </a:lnTo>
                  <a:lnTo>
                    <a:pt x="1946440" y="1818500"/>
                  </a:lnTo>
                  <a:lnTo>
                    <a:pt x="1945081" y="1825561"/>
                  </a:lnTo>
                  <a:lnTo>
                    <a:pt x="1946440" y="1832635"/>
                  </a:lnTo>
                  <a:lnTo>
                    <a:pt x="1950542" y="1838833"/>
                  </a:lnTo>
                  <a:lnTo>
                    <a:pt x="1956701" y="1842960"/>
                  </a:lnTo>
                  <a:lnTo>
                    <a:pt x="1963724" y="1844332"/>
                  </a:lnTo>
                  <a:lnTo>
                    <a:pt x="1970735" y="1842960"/>
                  </a:lnTo>
                  <a:lnTo>
                    <a:pt x="1976907" y="1838833"/>
                  </a:lnTo>
                  <a:lnTo>
                    <a:pt x="1980996" y="1832635"/>
                  </a:lnTo>
                  <a:lnTo>
                    <a:pt x="1982355" y="1825561"/>
                  </a:lnTo>
                  <a:close/>
                </a:path>
                <a:path w="3458845" h="3035934" extrusionOk="0">
                  <a:moveTo>
                    <a:pt x="1982355" y="1526489"/>
                  </a:moveTo>
                  <a:lnTo>
                    <a:pt x="1980996" y="1519415"/>
                  </a:lnTo>
                  <a:lnTo>
                    <a:pt x="1976907" y="1513217"/>
                  </a:lnTo>
                  <a:lnTo>
                    <a:pt x="1970735" y="1509090"/>
                  </a:lnTo>
                  <a:lnTo>
                    <a:pt x="1963724" y="1507718"/>
                  </a:lnTo>
                  <a:lnTo>
                    <a:pt x="1956701" y="1509090"/>
                  </a:lnTo>
                  <a:lnTo>
                    <a:pt x="1950542" y="1513217"/>
                  </a:lnTo>
                  <a:lnTo>
                    <a:pt x="1946440" y="1519415"/>
                  </a:lnTo>
                  <a:lnTo>
                    <a:pt x="1945081" y="1526489"/>
                  </a:lnTo>
                  <a:lnTo>
                    <a:pt x="1946440" y="1533550"/>
                  </a:lnTo>
                  <a:lnTo>
                    <a:pt x="1950542" y="1539760"/>
                  </a:lnTo>
                  <a:lnTo>
                    <a:pt x="1956701" y="1543875"/>
                  </a:lnTo>
                  <a:lnTo>
                    <a:pt x="1963724" y="1545247"/>
                  </a:lnTo>
                  <a:lnTo>
                    <a:pt x="1970735" y="1543875"/>
                  </a:lnTo>
                  <a:lnTo>
                    <a:pt x="1976907" y="1539760"/>
                  </a:lnTo>
                  <a:lnTo>
                    <a:pt x="1980996" y="1533550"/>
                  </a:lnTo>
                  <a:lnTo>
                    <a:pt x="1982355" y="1526489"/>
                  </a:lnTo>
                  <a:close/>
                </a:path>
                <a:path w="3458845" h="3035934" extrusionOk="0">
                  <a:moveTo>
                    <a:pt x="1982355" y="1227404"/>
                  </a:moveTo>
                  <a:lnTo>
                    <a:pt x="1980996" y="1220330"/>
                  </a:lnTo>
                  <a:lnTo>
                    <a:pt x="1976907" y="1214132"/>
                  </a:lnTo>
                  <a:lnTo>
                    <a:pt x="1970735" y="1210017"/>
                  </a:lnTo>
                  <a:lnTo>
                    <a:pt x="1963724" y="1208646"/>
                  </a:lnTo>
                  <a:lnTo>
                    <a:pt x="1956701" y="1210017"/>
                  </a:lnTo>
                  <a:lnTo>
                    <a:pt x="1950542" y="1214132"/>
                  </a:lnTo>
                  <a:lnTo>
                    <a:pt x="1946440" y="1220330"/>
                  </a:lnTo>
                  <a:lnTo>
                    <a:pt x="1945081" y="1227404"/>
                  </a:lnTo>
                  <a:lnTo>
                    <a:pt x="1946440" y="1234465"/>
                  </a:lnTo>
                  <a:lnTo>
                    <a:pt x="1950542" y="1240675"/>
                  </a:lnTo>
                  <a:lnTo>
                    <a:pt x="1956701" y="1244790"/>
                  </a:lnTo>
                  <a:lnTo>
                    <a:pt x="1963724" y="1246162"/>
                  </a:lnTo>
                  <a:lnTo>
                    <a:pt x="1970735" y="1244790"/>
                  </a:lnTo>
                  <a:lnTo>
                    <a:pt x="1976907" y="1240675"/>
                  </a:lnTo>
                  <a:lnTo>
                    <a:pt x="1980996" y="1234465"/>
                  </a:lnTo>
                  <a:lnTo>
                    <a:pt x="1982355" y="1227404"/>
                  </a:lnTo>
                  <a:close/>
                </a:path>
                <a:path w="3458845" h="3035934" extrusionOk="0">
                  <a:moveTo>
                    <a:pt x="2129828" y="2274189"/>
                  </a:moveTo>
                  <a:lnTo>
                    <a:pt x="2128545" y="2267559"/>
                  </a:lnTo>
                  <a:lnTo>
                    <a:pt x="2124710" y="2261743"/>
                  </a:lnTo>
                  <a:lnTo>
                    <a:pt x="2118931" y="2257882"/>
                  </a:lnTo>
                  <a:lnTo>
                    <a:pt x="2112353" y="2256586"/>
                  </a:lnTo>
                  <a:lnTo>
                    <a:pt x="2105774" y="2257882"/>
                  </a:lnTo>
                  <a:lnTo>
                    <a:pt x="2099995" y="2261743"/>
                  </a:lnTo>
                  <a:lnTo>
                    <a:pt x="2096160" y="2267559"/>
                  </a:lnTo>
                  <a:lnTo>
                    <a:pt x="2094877" y="2274189"/>
                  </a:lnTo>
                  <a:lnTo>
                    <a:pt x="2096160" y="2280818"/>
                  </a:lnTo>
                  <a:lnTo>
                    <a:pt x="2099995" y="2286635"/>
                  </a:lnTo>
                  <a:lnTo>
                    <a:pt x="2105774" y="2290495"/>
                  </a:lnTo>
                  <a:lnTo>
                    <a:pt x="2112353" y="2291791"/>
                  </a:lnTo>
                  <a:lnTo>
                    <a:pt x="2118931" y="2290495"/>
                  </a:lnTo>
                  <a:lnTo>
                    <a:pt x="2124710" y="2286635"/>
                  </a:lnTo>
                  <a:lnTo>
                    <a:pt x="2128545" y="2280818"/>
                  </a:lnTo>
                  <a:lnTo>
                    <a:pt x="2129828" y="2274189"/>
                  </a:lnTo>
                  <a:close/>
                </a:path>
                <a:path w="3458845" h="3035934" extrusionOk="0">
                  <a:moveTo>
                    <a:pt x="2129828" y="1975104"/>
                  </a:moveTo>
                  <a:lnTo>
                    <a:pt x="2128545" y="1968474"/>
                  </a:lnTo>
                  <a:lnTo>
                    <a:pt x="2124710" y="1962658"/>
                  </a:lnTo>
                  <a:lnTo>
                    <a:pt x="2118931" y="1958797"/>
                  </a:lnTo>
                  <a:lnTo>
                    <a:pt x="2112353" y="1957501"/>
                  </a:lnTo>
                  <a:lnTo>
                    <a:pt x="2105774" y="1958797"/>
                  </a:lnTo>
                  <a:lnTo>
                    <a:pt x="2099995" y="1962658"/>
                  </a:lnTo>
                  <a:lnTo>
                    <a:pt x="2096160" y="1968474"/>
                  </a:lnTo>
                  <a:lnTo>
                    <a:pt x="2094877" y="1975104"/>
                  </a:lnTo>
                  <a:lnTo>
                    <a:pt x="2096160" y="1981733"/>
                  </a:lnTo>
                  <a:lnTo>
                    <a:pt x="2099995" y="1987550"/>
                  </a:lnTo>
                  <a:lnTo>
                    <a:pt x="2105774" y="1991410"/>
                  </a:lnTo>
                  <a:lnTo>
                    <a:pt x="2112353" y="1992706"/>
                  </a:lnTo>
                  <a:lnTo>
                    <a:pt x="2118931" y="1991410"/>
                  </a:lnTo>
                  <a:lnTo>
                    <a:pt x="2124710" y="1987550"/>
                  </a:lnTo>
                  <a:lnTo>
                    <a:pt x="2128545" y="1981733"/>
                  </a:lnTo>
                  <a:lnTo>
                    <a:pt x="2129828" y="1975104"/>
                  </a:lnTo>
                  <a:close/>
                </a:path>
                <a:path w="3458845" h="3035934" extrusionOk="0">
                  <a:moveTo>
                    <a:pt x="2129828" y="1676019"/>
                  </a:moveTo>
                  <a:lnTo>
                    <a:pt x="2128545" y="1669389"/>
                  </a:lnTo>
                  <a:lnTo>
                    <a:pt x="2124710" y="1663573"/>
                  </a:lnTo>
                  <a:lnTo>
                    <a:pt x="2118931" y="1659712"/>
                  </a:lnTo>
                  <a:lnTo>
                    <a:pt x="2112353" y="1658429"/>
                  </a:lnTo>
                  <a:lnTo>
                    <a:pt x="2105774" y="1659712"/>
                  </a:lnTo>
                  <a:lnTo>
                    <a:pt x="2099995" y="1663573"/>
                  </a:lnTo>
                  <a:lnTo>
                    <a:pt x="2096160" y="1669389"/>
                  </a:lnTo>
                  <a:lnTo>
                    <a:pt x="2094877" y="1676019"/>
                  </a:lnTo>
                  <a:lnTo>
                    <a:pt x="2096160" y="1682648"/>
                  </a:lnTo>
                  <a:lnTo>
                    <a:pt x="2099995" y="1688465"/>
                  </a:lnTo>
                  <a:lnTo>
                    <a:pt x="2105774" y="1692325"/>
                  </a:lnTo>
                  <a:lnTo>
                    <a:pt x="2112353" y="1693621"/>
                  </a:lnTo>
                  <a:lnTo>
                    <a:pt x="2118931" y="1692325"/>
                  </a:lnTo>
                  <a:lnTo>
                    <a:pt x="2124710" y="1688465"/>
                  </a:lnTo>
                  <a:lnTo>
                    <a:pt x="2128545" y="1682648"/>
                  </a:lnTo>
                  <a:lnTo>
                    <a:pt x="2129828" y="1676019"/>
                  </a:lnTo>
                  <a:close/>
                </a:path>
                <a:path w="3458845" h="3035934" extrusionOk="0">
                  <a:moveTo>
                    <a:pt x="2277287" y="2423693"/>
                  </a:moveTo>
                  <a:lnTo>
                    <a:pt x="2276094" y="2417521"/>
                  </a:lnTo>
                  <a:lnTo>
                    <a:pt x="2272525" y="2412098"/>
                  </a:lnTo>
                  <a:lnTo>
                    <a:pt x="2267127" y="2408491"/>
                  </a:lnTo>
                  <a:lnTo>
                    <a:pt x="2260981" y="2407297"/>
                  </a:lnTo>
                  <a:lnTo>
                    <a:pt x="2254847" y="2408491"/>
                  </a:lnTo>
                  <a:lnTo>
                    <a:pt x="2249449" y="2412098"/>
                  </a:lnTo>
                  <a:lnTo>
                    <a:pt x="2245868" y="2417521"/>
                  </a:lnTo>
                  <a:lnTo>
                    <a:pt x="2244674" y="2423693"/>
                  </a:lnTo>
                  <a:lnTo>
                    <a:pt x="2245868" y="2429865"/>
                  </a:lnTo>
                  <a:lnTo>
                    <a:pt x="2249449" y="2435301"/>
                  </a:lnTo>
                  <a:lnTo>
                    <a:pt x="2254847" y="2438908"/>
                  </a:lnTo>
                  <a:lnTo>
                    <a:pt x="2260981" y="2440101"/>
                  </a:lnTo>
                  <a:lnTo>
                    <a:pt x="2267127" y="2438908"/>
                  </a:lnTo>
                  <a:lnTo>
                    <a:pt x="2272525" y="2435301"/>
                  </a:lnTo>
                  <a:lnTo>
                    <a:pt x="2276094" y="2429865"/>
                  </a:lnTo>
                  <a:lnTo>
                    <a:pt x="2277287" y="2423693"/>
                  </a:lnTo>
                  <a:close/>
                </a:path>
                <a:path w="3458845" h="3035934" extrusionOk="0">
                  <a:moveTo>
                    <a:pt x="2277287" y="2124608"/>
                  </a:moveTo>
                  <a:lnTo>
                    <a:pt x="2276094" y="2118449"/>
                  </a:lnTo>
                  <a:lnTo>
                    <a:pt x="2272525" y="2113013"/>
                  </a:lnTo>
                  <a:lnTo>
                    <a:pt x="2267127" y="2109406"/>
                  </a:lnTo>
                  <a:lnTo>
                    <a:pt x="2260981" y="2108212"/>
                  </a:lnTo>
                  <a:lnTo>
                    <a:pt x="2254847" y="2109406"/>
                  </a:lnTo>
                  <a:lnTo>
                    <a:pt x="2249449" y="2113013"/>
                  </a:lnTo>
                  <a:lnTo>
                    <a:pt x="2245868" y="2118449"/>
                  </a:lnTo>
                  <a:lnTo>
                    <a:pt x="2244674" y="2124608"/>
                  </a:lnTo>
                  <a:lnTo>
                    <a:pt x="2245868" y="2130780"/>
                  </a:lnTo>
                  <a:lnTo>
                    <a:pt x="2249449" y="2136216"/>
                  </a:lnTo>
                  <a:lnTo>
                    <a:pt x="2254847" y="2139823"/>
                  </a:lnTo>
                  <a:lnTo>
                    <a:pt x="2260981" y="2141016"/>
                  </a:lnTo>
                  <a:lnTo>
                    <a:pt x="2267127" y="2139823"/>
                  </a:lnTo>
                  <a:lnTo>
                    <a:pt x="2272525" y="2136216"/>
                  </a:lnTo>
                  <a:lnTo>
                    <a:pt x="2276094" y="2130780"/>
                  </a:lnTo>
                  <a:lnTo>
                    <a:pt x="2277287" y="2124608"/>
                  </a:lnTo>
                  <a:close/>
                </a:path>
                <a:path w="3458845" h="3035934" extrusionOk="0">
                  <a:moveTo>
                    <a:pt x="2277287" y="1825536"/>
                  </a:moveTo>
                  <a:lnTo>
                    <a:pt x="2276094" y="1819363"/>
                  </a:lnTo>
                  <a:lnTo>
                    <a:pt x="2272525" y="1813928"/>
                  </a:lnTo>
                  <a:lnTo>
                    <a:pt x="2267127" y="1810321"/>
                  </a:lnTo>
                  <a:lnTo>
                    <a:pt x="2260981" y="1809127"/>
                  </a:lnTo>
                  <a:lnTo>
                    <a:pt x="2254847" y="1810321"/>
                  </a:lnTo>
                  <a:lnTo>
                    <a:pt x="2249449" y="1813928"/>
                  </a:lnTo>
                  <a:lnTo>
                    <a:pt x="2245868" y="1819363"/>
                  </a:lnTo>
                  <a:lnTo>
                    <a:pt x="2244674" y="1825536"/>
                  </a:lnTo>
                  <a:lnTo>
                    <a:pt x="2245868" y="1831708"/>
                  </a:lnTo>
                  <a:lnTo>
                    <a:pt x="2249449" y="1837131"/>
                  </a:lnTo>
                  <a:lnTo>
                    <a:pt x="2254847" y="1840738"/>
                  </a:lnTo>
                  <a:lnTo>
                    <a:pt x="2260981" y="1841931"/>
                  </a:lnTo>
                  <a:lnTo>
                    <a:pt x="2267127" y="1840738"/>
                  </a:lnTo>
                  <a:lnTo>
                    <a:pt x="2272525" y="1837131"/>
                  </a:lnTo>
                  <a:lnTo>
                    <a:pt x="2276094" y="1831708"/>
                  </a:lnTo>
                  <a:lnTo>
                    <a:pt x="2277287" y="1825536"/>
                  </a:lnTo>
                  <a:close/>
                </a:path>
                <a:path w="3458845" h="3035934" extrusionOk="0">
                  <a:moveTo>
                    <a:pt x="2426233" y="2568410"/>
                  </a:moveTo>
                  <a:lnTo>
                    <a:pt x="2420328" y="2562453"/>
                  </a:lnTo>
                  <a:lnTo>
                    <a:pt x="2414422" y="2556497"/>
                  </a:lnTo>
                  <a:lnTo>
                    <a:pt x="2404808" y="2556497"/>
                  </a:lnTo>
                  <a:lnTo>
                    <a:pt x="2392997" y="2568410"/>
                  </a:lnTo>
                  <a:lnTo>
                    <a:pt x="2392997" y="2578062"/>
                  </a:lnTo>
                  <a:lnTo>
                    <a:pt x="2404808" y="2589961"/>
                  </a:lnTo>
                  <a:lnTo>
                    <a:pt x="2414422" y="2589961"/>
                  </a:lnTo>
                  <a:lnTo>
                    <a:pt x="2426233" y="2578062"/>
                  </a:lnTo>
                  <a:lnTo>
                    <a:pt x="2426233" y="2568410"/>
                  </a:lnTo>
                  <a:close/>
                </a:path>
                <a:path w="3458845" h="3035934" extrusionOk="0">
                  <a:moveTo>
                    <a:pt x="2426233" y="2269325"/>
                  </a:moveTo>
                  <a:lnTo>
                    <a:pt x="2420328" y="2263381"/>
                  </a:lnTo>
                  <a:lnTo>
                    <a:pt x="2414422" y="2257425"/>
                  </a:lnTo>
                  <a:lnTo>
                    <a:pt x="2404808" y="2257425"/>
                  </a:lnTo>
                  <a:lnTo>
                    <a:pt x="2392997" y="2269325"/>
                  </a:lnTo>
                  <a:lnTo>
                    <a:pt x="2392997" y="2278977"/>
                  </a:lnTo>
                  <a:lnTo>
                    <a:pt x="2404808" y="2290889"/>
                  </a:lnTo>
                  <a:lnTo>
                    <a:pt x="2414422" y="2290889"/>
                  </a:lnTo>
                  <a:lnTo>
                    <a:pt x="2426233" y="2278977"/>
                  </a:lnTo>
                  <a:lnTo>
                    <a:pt x="2426233" y="2269325"/>
                  </a:lnTo>
                  <a:close/>
                </a:path>
                <a:path w="3458845" h="3035934" extrusionOk="0">
                  <a:moveTo>
                    <a:pt x="2426233" y="1970252"/>
                  </a:moveTo>
                  <a:lnTo>
                    <a:pt x="2420328" y="1964296"/>
                  </a:lnTo>
                  <a:lnTo>
                    <a:pt x="2414422" y="1958340"/>
                  </a:lnTo>
                  <a:lnTo>
                    <a:pt x="2404808" y="1958340"/>
                  </a:lnTo>
                  <a:lnTo>
                    <a:pt x="2392997" y="1970252"/>
                  </a:lnTo>
                  <a:lnTo>
                    <a:pt x="2392997" y="1979891"/>
                  </a:lnTo>
                  <a:lnTo>
                    <a:pt x="2404808" y="1991804"/>
                  </a:lnTo>
                  <a:lnTo>
                    <a:pt x="2414422" y="1991804"/>
                  </a:lnTo>
                  <a:lnTo>
                    <a:pt x="2426233" y="1979891"/>
                  </a:lnTo>
                  <a:lnTo>
                    <a:pt x="2426233" y="1970252"/>
                  </a:lnTo>
                  <a:close/>
                </a:path>
                <a:path w="3458845" h="3035934" extrusionOk="0">
                  <a:moveTo>
                    <a:pt x="2574277" y="2718155"/>
                  </a:moveTo>
                  <a:lnTo>
                    <a:pt x="2568587" y="2712428"/>
                  </a:lnTo>
                  <a:lnTo>
                    <a:pt x="2562847" y="2706687"/>
                  </a:lnTo>
                  <a:lnTo>
                    <a:pt x="2553639" y="2706687"/>
                  </a:lnTo>
                  <a:lnTo>
                    <a:pt x="2542273" y="2718155"/>
                  </a:lnTo>
                  <a:lnTo>
                    <a:pt x="2542273" y="2727452"/>
                  </a:lnTo>
                  <a:lnTo>
                    <a:pt x="2553639" y="2738907"/>
                  </a:lnTo>
                  <a:lnTo>
                    <a:pt x="2562910" y="2738907"/>
                  </a:lnTo>
                  <a:lnTo>
                    <a:pt x="2574277" y="2727452"/>
                  </a:lnTo>
                  <a:lnTo>
                    <a:pt x="2574277" y="2718155"/>
                  </a:lnTo>
                  <a:close/>
                </a:path>
                <a:path w="3458845" h="3035934" extrusionOk="0">
                  <a:moveTo>
                    <a:pt x="2574277" y="2419070"/>
                  </a:moveTo>
                  <a:lnTo>
                    <a:pt x="2568587" y="2413343"/>
                  </a:lnTo>
                  <a:lnTo>
                    <a:pt x="2562847" y="2407615"/>
                  </a:lnTo>
                  <a:lnTo>
                    <a:pt x="2553639" y="2407615"/>
                  </a:lnTo>
                  <a:lnTo>
                    <a:pt x="2542273" y="2419070"/>
                  </a:lnTo>
                  <a:lnTo>
                    <a:pt x="2542273" y="2428367"/>
                  </a:lnTo>
                  <a:lnTo>
                    <a:pt x="2553639" y="2439822"/>
                  </a:lnTo>
                  <a:lnTo>
                    <a:pt x="2562910" y="2439822"/>
                  </a:lnTo>
                  <a:lnTo>
                    <a:pt x="2574277" y="2428367"/>
                  </a:lnTo>
                  <a:lnTo>
                    <a:pt x="2574277" y="2419070"/>
                  </a:lnTo>
                  <a:close/>
                </a:path>
                <a:path w="3458845" h="3035934" extrusionOk="0">
                  <a:moveTo>
                    <a:pt x="2574277" y="2119985"/>
                  </a:moveTo>
                  <a:lnTo>
                    <a:pt x="2568587" y="2114258"/>
                  </a:lnTo>
                  <a:lnTo>
                    <a:pt x="2562847" y="2108530"/>
                  </a:lnTo>
                  <a:lnTo>
                    <a:pt x="2553639" y="2108530"/>
                  </a:lnTo>
                  <a:lnTo>
                    <a:pt x="2542273" y="2119985"/>
                  </a:lnTo>
                  <a:lnTo>
                    <a:pt x="2542273" y="2129282"/>
                  </a:lnTo>
                  <a:lnTo>
                    <a:pt x="2553639" y="2140737"/>
                  </a:lnTo>
                  <a:lnTo>
                    <a:pt x="2562910" y="2140737"/>
                  </a:lnTo>
                  <a:lnTo>
                    <a:pt x="2574277" y="2129282"/>
                  </a:lnTo>
                  <a:lnTo>
                    <a:pt x="2574277" y="2119985"/>
                  </a:lnTo>
                  <a:close/>
                </a:path>
                <a:path w="3458845" h="3035934" extrusionOk="0">
                  <a:moveTo>
                    <a:pt x="2721622" y="2868053"/>
                  </a:moveTo>
                  <a:lnTo>
                    <a:pt x="2716390" y="2862783"/>
                  </a:lnTo>
                  <a:lnTo>
                    <a:pt x="2711170" y="2857512"/>
                  </a:lnTo>
                  <a:lnTo>
                    <a:pt x="2702649" y="2857512"/>
                  </a:lnTo>
                  <a:lnTo>
                    <a:pt x="2692184" y="2868053"/>
                  </a:lnTo>
                  <a:lnTo>
                    <a:pt x="2692184" y="2876562"/>
                  </a:lnTo>
                  <a:lnTo>
                    <a:pt x="2702649" y="2887116"/>
                  </a:lnTo>
                  <a:lnTo>
                    <a:pt x="2711170" y="2887116"/>
                  </a:lnTo>
                  <a:lnTo>
                    <a:pt x="2721622" y="2876562"/>
                  </a:lnTo>
                  <a:lnTo>
                    <a:pt x="2721622" y="2868053"/>
                  </a:lnTo>
                  <a:close/>
                </a:path>
                <a:path w="3458845" h="3035934" extrusionOk="0">
                  <a:moveTo>
                    <a:pt x="2721622" y="2568968"/>
                  </a:moveTo>
                  <a:lnTo>
                    <a:pt x="2716390" y="2563698"/>
                  </a:lnTo>
                  <a:lnTo>
                    <a:pt x="2711170" y="2558427"/>
                  </a:lnTo>
                  <a:lnTo>
                    <a:pt x="2702649" y="2558427"/>
                  </a:lnTo>
                  <a:lnTo>
                    <a:pt x="2692184" y="2568968"/>
                  </a:lnTo>
                  <a:lnTo>
                    <a:pt x="2692184" y="2577477"/>
                  </a:lnTo>
                  <a:lnTo>
                    <a:pt x="2702649" y="2588031"/>
                  </a:lnTo>
                  <a:lnTo>
                    <a:pt x="2711170" y="2588031"/>
                  </a:lnTo>
                  <a:lnTo>
                    <a:pt x="2721622" y="2577477"/>
                  </a:lnTo>
                  <a:lnTo>
                    <a:pt x="2721622" y="2568968"/>
                  </a:lnTo>
                  <a:close/>
                </a:path>
                <a:path w="3458845" h="3035934" extrusionOk="0">
                  <a:moveTo>
                    <a:pt x="2721622" y="2269896"/>
                  </a:moveTo>
                  <a:lnTo>
                    <a:pt x="2716390" y="2264613"/>
                  </a:lnTo>
                  <a:lnTo>
                    <a:pt x="2711170" y="2259342"/>
                  </a:lnTo>
                  <a:lnTo>
                    <a:pt x="2702649" y="2259342"/>
                  </a:lnTo>
                  <a:lnTo>
                    <a:pt x="2692184" y="2269896"/>
                  </a:lnTo>
                  <a:lnTo>
                    <a:pt x="2692184" y="2278392"/>
                  </a:lnTo>
                  <a:lnTo>
                    <a:pt x="2702649" y="2288946"/>
                  </a:lnTo>
                  <a:lnTo>
                    <a:pt x="2711170" y="2288946"/>
                  </a:lnTo>
                  <a:lnTo>
                    <a:pt x="2721622" y="2278392"/>
                  </a:lnTo>
                  <a:lnTo>
                    <a:pt x="2721622" y="2269896"/>
                  </a:lnTo>
                  <a:close/>
                </a:path>
                <a:path w="3458845" h="3035934" extrusionOk="0">
                  <a:moveTo>
                    <a:pt x="2868980" y="3017964"/>
                  </a:moveTo>
                  <a:lnTo>
                    <a:pt x="2864205" y="3013138"/>
                  </a:lnTo>
                  <a:lnTo>
                    <a:pt x="2859430" y="3008325"/>
                  </a:lnTo>
                  <a:lnTo>
                    <a:pt x="2851645" y="3008325"/>
                  </a:lnTo>
                  <a:lnTo>
                    <a:pt x="2842095" y="3017964"/>
                  </a:lnTo>
                  <a:lnTo>
                    <a:pt x="2842095" y="3025737"/>
                  </a:lnTo>
                  <a:lnTo>
                    <a:pt x="2851696" y="3035376"/>
                  </a:lnTo>
                  <a:lnTo>
                    <a:pt x="2859430" y="3035376"/>
                  </a:lnTo>
                  <a:lnTo>
                    <a:pt x="2868980" y="3025737"/>
                  </a:lnTo>
                  <a:lnTo>
                    <a:pt x="2868980" y="3017964"/>
                  </a:lnTo>
                  <a:close/>
                </a:path>
                <a:path w="3458845" h="3035934" extrusionOk="0">
                  <a:moveTo>
                    <a:pt x="2868980" y="2718879"/>
                  </a:moveTo>
                  <a:lnTo>
                    <a:pt x="2864205" y="2714053"/>
                  </a:lnTo>
                  <a:lnTo>
                    <a:pt x="2859430" y="2709240"/>
                  </a:lnTo>
                  <a:lnTo>
                    <a:pt x="2851645" y="2709240"/>
                  </a:lnTo>
                  <a:lnTo>
                    <a:pt x="2842095" y="2718879"/>
                  </a:lnTo>
                  <a:lnTo>
                    <a:pt x="2842095" y="2726652"/>
                  </a:lnTo>
                  <a:lnTo>
                    <a:pt x="2851696" y="2736291"/>
                  </a:lnTo>
                  <a:lnTo>
                    <a:pt x="2859430" y="2736291"/>
                  </a:lnTo>
                  <a:lnTo>
                    <a:pt x="2868980" y="2726652"/>
                  </a:lnTo>
                  <a:lnTo>
                    <a:pt x="2868980" y="2718879"/>
                  </a:lnTo>
                  <a:close/>
                </a:path>
                <a:path w="3458845" h="3035934" extrusionOk="0">
                  <a:moveTo>
                    <a:pt x="2868980" y="2419794"/>
                  </a:moveTo>
                  <a:lnTo>
                    <a:pt x="2864205" y="2414981"/>
                  </a:lnTo>
                  <a:lnTo>
                    <a:pt x="2859430" y="2410155"/>
                  </a:lnTo>
                  <a:lnTo>
                    <a:pt x="2851645" y="2410155"/>
                  </a:lnTo>
                  <a:lnTo>
                    <a:pt x="2842095" y="2419794"/>
                  </a:lnTo>
                  <a:lnTo>
                    <a:pt x="2842095" y="2427567"/>
                  </a:lnTo>
                  <a:lnTo>
                    <a:pt x="2851696" y="2437206"/>
                  </a:lnTo>
                  <a:lnTo>
                    <a:pt x="2859430" y="2437206"/>
                  </a:lnTo>
                  <a:lnTo>
                    <a:pt x="2868980" y="2427567"/>
                  </a:lnTo>
                  <a:lnTo>
                    <a:pt x="2868980" y="2419794"/>
                  </a:lnTo>
                  <a:close/>
                </a:path>
                <a:path w="3458845" h="3035934" extrusionOk="0">
                  <a:moveTo>
                    <a:pt x="3015704" y="2869019"/>
                  </a:moveTo>
                  <a:lnTo>
                    <a:pt x="3011614" y="2864878"/>
                  </a:lnTo>
                  <a:lnTo>
                    <a:pt x="3007525" y="2860738"/>
                  </a:lnTo>
                  <a:lnTo>
                    <a:pt x="3000870" y="2860738"/>
                  </a:lnTo>
                  <a:lnTo>
                    <a:pt x="2992691" y="2869019"/>
                  </a:lnTo>
                  <a:lnTo>
                    <a:pt x="2992691" y="2875648"/>
                  </a:lnTo>
                  <a:lnTo>
                    <a:pt x="3000870" y="2883928"/>
                  </a:lnTo>
                  <a:lnTo>
                    <a:pt x="3007525" y="2883928"/>
                  </a:lnTo>
                  <a:lnTo>
                    <a:pt x="3015704" y="2875711"/>
                  </a:lnTo>
                  <a:lnTo>
                    <a:pt x="3015704" y="2869019"/>
                  </a:lnTo>
                  <a:close/>
                </a:path>
                <a:path w="3458845" h="3035934" extrusionOk="0">
                  <a:moveTo>
                    <a:pt x="3015704" y="2569934"/>
                  </a:moveTo>
                  <a:lnTo>
                    <a:pt x="3011614" y="2565793"/>
                  </a:lnTo>
                  <a:lnTo>
                    <a:pt x="3007525" y="2561653"/>
                  </a:lnTo>
                  <a:lnTo>
                    <a:pt x="3000870" y="2561653"/>
                  </a:lnTo>
                  <a:lnTo>
                    <a:pt x="2992691" y="2569934"/>
                  </a:lnTo>
                  <a:lnTo>
                    <a:pt x="2992691" y="2576563"/>
                  </a:lnTo>
                  <a:lnTo>
                    <a:pt x="3000870" y="2584843"/>
                  </a:lnTo>
                  <a:lnTo>
                    <a:pt x="3007525" y="2584843"/>
                  </a:lnTo>
                  <a:lnTo>
                    <a:pt x="3015704" y="2576626"/>
                  </a:lnTo>
                  <a:lnTo>
                    <a:pt x="3015704" y="2569934"/>
                  </a:lnTo>
                  <a:close/>
                </a:path>
                <a:path w="3458845" h="3035934" extrusionOk="0">
                  <a:moveTo>
                    <a:pt x="3163684" y="3018752"/>
                  </a:moveTo>
                  <a:lnTo>
                    <a:pt x="3159823" y="3014840"/>
                  </a:lnTo>
                  <a:lnTo>
                    <a:pt x="3155899" y="3010916"/>
                  </a:lnTo>
                  <a:lnTo>
                    <a:pt x="3149650" y="3010916"/>
                  </a:lnTo>
                  <a:lnTo>
                    <a:pt x="3141916" y="3018752"/>
                  </a:lnTo>
                  <a:lnTo>
                    <a:pt x="3141916" y="3025051"/>
                  </a:lnTo>
                  <a:lnTo>
                    <a:pt x="3149650" y="3032874"/>
                  </a:lnTo>
                  <a:lnTo>
                    <a:pt x="3155950" y="3032874"/>
                  </a:lnTo>
                  <a:lnTo>
                    <a:pt x="3163684" y="3025051"/>
                  </a:lnTo>
                  <a:lnTo>
                    <a:pt x="3163684" y="3018752"/>
                  </a:lnTo>
                  <a:close/>
                </a:path>
                <a:path w="3458845" h="3035934" extrusionOk="0">
                  <a:moveTo>
                    <a:pt x="3163684" y="2719667"/>
                  </a:moveTo>
                  <a:lnTo>
                    <a:pt x="3159823" y="2715755"/>
                  </a:lnTo>
                  <a:lnTo>
                    <a:pt x="3155899" y="2711843"/>
                  </a:lnTo>
                  <a:lnTo>
                    <a:pt x="3149650" y="2711843"/>
                  </a:lnTo>
                  <a:lnTo>
                    <a:pt x="3141916" y="2719667"/>
                  </a:lnTo>
                  <a:lnTo>
                    <a:pt x="3141916" y="2725966"/>
                  </a:lnTo>
                  <a:lnTo>
                    <a:pt x="3149650" y="2733789"/>
                  </a:lnTo>
                  <a:lnTo>
                    <a:pt x="3155950" y="2733789"/>
                  </a:lnTo>
                  <a:lnTo>
                    <a:pt x="3163684" y="2725966"/>
                  </a:lnTo>
                  <a:lnTo>
                    <a:pt x="3163684" y="2719667"/>
                  </a:lnTo>
                  <a:close/>
                </a:path>
                <a:path w="3458845" h="3035934" extrusionOk="0">
                  <a:moveTo>
                    <a:pt x="3311029" y="2869577"/>
                  </a:moveTo>
                  <a:lnTo>
                    <a:pt x="3307626" y="2866110"/>
                  </a:lnTo>
                  <a:lnTo>
                    <a:pt x="3304209" y="2862656"/>
                  </a:lnTo>
                  <a:lnTo>
                    <a:pt x="3298647" y="2862656"/>
                  </a:lnTo>
                  <a:lnTo>
                    <a:pt x="3295231" y="2866110"/>
                  </a:lnTo>
                  <a:lnTo>
                    <a:pt x="3291827" y="2869514"/>
                  </a:lnTo>
                  <a:lnTo>
                    <a:pt x="3291827" y="2875076"/>
                  </a:lnTo>
                  <a:lnTo>
                    <a:pt x="3298647" y="2881998"/>
                  </a:lnTo>
                  <a:lnTo>
                    <a:pt x="3304209" y="2881998"/>
                  </a:lnTo>
                  <a:lnTo>
                    <a:pt x="3307626" y="2878531"/>
                  </a:lnTo>
                  <a:lnTo>
                    <a:pt x="3311029" y="2875127"/>
                  </a:lnTo>
                  <a:lnTo>
                    <a:pt x="3311029" y="2869577"/>
                  </a:lnTo>
                  <a:close/>
                </a:path>
                <a:path w="3458845" h="3035934" extrusionOk="0">
                  <a:moveTo>
                    <a:pt x="3458387" y="3019425"/>
                  </a:moveTo>
                  <a:lnTo>
                    <a:pt x="3455428" y="3016478"/>
                  </a:lnTo>
                  <a:lnTo>
                    <a:pt x="3452418" y="3013468"/>
                  </a:lnTo>
                  <a:lnTo>
                    <a:pt x="3447643" y="3013468"/>
                  </a:lnTo>
                  <a:lnTo>
                    <a:pt x="3444697" y="3016478"/>
                  </a:lnTo>
                  <a:lnTo>
                    <a:pt x="3441738" y="3019425"/>
                  </a:lnTo>
                  <a:lnTo>
                    <a:pt x="3441738" y="3024301"/>
                  </a:lnTo>
                  <a:lnTo>
                    <a:pt x="3447707" y="3030258"/>
                  </a:lnTo>
                  <a:lnTo>
                    <a:pt x="3452482" y="3030258"/>
                  </a:lnTo>
                  <a:lnTo>
                    <a:pt x="3455428" y="3027248"/>
                  </a:lnTo>
                  <a:lnTo>
                    <a:pt x="3458387" y="3024301"/>
                  </a:lnTo>
                  <a:lnTo>
                    <a:pt x="3458387" y="3019425"/>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95" name="Google Shape;1195;p50"/>
            <p:cNvSpPr/>
            <p:nvPr/>
          </p:nvSpPr>
          <p:spPr>
            <a:xfrm>
              <a:off x="2963811" y="8201890"/>
              <a:ext cx="3296920" cy="3021965"/>
            </a:xfrm>
            <a:custGeom>
              <a:avLst/>
              <a:gdLst/>
              <a:ahLst/>
              <a:cxnLst/>
              <a:rect l="l" t="t" r="r" b="b"/>
              <a:pathLst>
                <a:path w="3296920" h="3021965" extrusionOk="0">
                  <a:moveTo>
                    <a:pt x="48920" y="24663"/>
                  </a:moveTo>
                  <a:lnTo>
                    <a:pt x="47129" y="15392"/>
                  </a:lnTo>
                  <a:lnTo>
                    <a:pt x="41757" y="7239"/>
                  </a:lnTo>
                  <a:lnTo>
                    <a:pt x="33667" y="1803"/>
                  </a:lnTo>
                  <a:lnTo>
                    <a:pt x="24460" y="0"/>
                  </a:lnTo>
                  <a:lnTo>
                    <a:pt x="15252" y="1803"/>
                  </a:lnTo>
                  <a:lnTo>
                    <a:pt x="7150" y="7239"/>
                  </a:lnTo>
                  <a:lnTo>
                    <a:pt x="1790" y="15367"/>
                  </a:lnTo>
                  <a:lnTo>
                    <a:pt x="0" y="24625"/>
                  </a:lnTo>
                  <a:lnTo>
                    <a:pt x="1790" y="33896"/>
                  </a:lnTo>
                  <a:lnTo>
                    <a:pt x="7150" y="42062"/>
                  </a:lnTo>
                  <a:lnTo>
                    <a:pt x="15252" y="47485"/>
                  </a:lnTo>
                  <a:lnTo>
                    <a:pt x="24460" y="49288"/>
                  </a:lnTo>
                  <a:lnTo>
                    <a:pt x="33667" y="47485"/>
                  </a:lnTo>
                  <a:lnTo>
                    <a:pt x="41757" y="42062"/>
                  </a:lnTo>
                  <a:lnTo>
                    <a:pt x="47129" y="33934"/>
                  </a:lnTo>
                  <a:lnTo>
                    <a:pt x="48920" y="24663"/>
                  </a:lnTo>
                  <a:close/>
                </a:path>
                <a:path w="3296920" h="3021965" extrusionOk="0">
                  <a:moveTo>
                    <a:pt x="196392" y="174218"/>
                  </a:moveTo>
                  <a:lnTo>
                    <a:pt x="194691" y="165392"/>
                  </a:lnTo>
                  <a:lnTo>
                    <a:pt x="189572" y="157645"/>
                  </a:lnTo>
                  <a:lnTo>
                    <a:pt x="181864" y="152476"/>
                  </a:lnTo>
                  <a:lnTo>
                    <a:pt x="173088" y="150761"/>
                  </a:lnTo>
                  <a:lnTo>
                    <a:pt x="164312" y="152476"/>
                  </a:lnTo>
                  <a:lnTo>
                    <a:pt x="156616" y="157645"/>
                  </a:lnTo>
                  <a:lnTo>
                    <a:pt x="151498" y="165430"/>
                  </a:lnTo>
                  <a:lnTo>
                    <a:pt x="149796" y="174256"/>
                  </a:lnTo>
                  <a:lnTo>
                    <a:pt x="151498" y="183083"/>
                  </a:lnTo>
                  <a:lnTo>
                    <a:pt x="156616" y="190830"/>
                  </a:lnTo>
                  <a:lnTo>
                    <a:pt x="164312" y="195999"/>
                  </a:lnTo>
                  <a:lnTo>
                    <a:pt x="173088" y="197726"/>
                  </a:lnTo>
                  <a:lnTo>
                    <a:pt x="181864" y="195999"/>
                  </a:lnTo>
                  <a:lnTo>
                    <a:pt x="189572" y="190830"/>
                  </a:lnTo>
                  <a:lnTo>
                    <a:pt x="194691" y="183057"/>
                  </a:lnTo>
                  <a:lnTo>
                    <a:pt x="196392" y="174218"/>
                  </a:lnTo>
                  <a:close/>
                </a:path>
                <a:path w="3296920" h="3021965" extrusionOk="0">
                  <a:moveTo>
                    <a:pt x="344424" y="323723"/>
                  </a:moveTo>
                  <a:lnTo>
                    <a:pt x="342760" y="315112"/>
                  </a:lnTo>
                  <a:lnTo>
                    <a:pt x="337781" y="307555"/>
                  </a:lnTo>
                  <a:lnTo>
                    <a:pt x="330263" y="302552"/>
                  </a:lnTo>
                  <a:lnTo>
                    <a:pt x="321691" y="300875"/>
                  </a:lnTo>
                  <a:lnTo>
                    <a:pt x="313131" y="302552"/>
                  </a:lnTo>
                  <a:lnTo>
                    <a:pt x="305612" y="307555"/>
                  </a:lnTo>
                  <a:lnTo>
                    <a:pt x="300621" y="315112"/>
                  </a:lnTo>
                  <a:lnTo>
                    <a:pt x="298958" y="323723"/>
                  </a:lnTo>
                  <a:lnTo>
                    <a:pt x="300621" y="332333"/>
                  </a:lnTo>
                  <a:lnTo>
                    <a:pt x="305612" y="339890"/>
                  </a:lnTo>
                  <a:lnTo>
                    <a:pt x="313156" y="344893"/>
                  </a:lnTo>
                  <a:lnTo>
                    <a:pt x="321716" y="346570"/>
                  </a:lnTo>
                  <a:lnTo>
                    <a:pt x="330263" y="344893"/>
                  </a:lnTo>
                  <a:lnTo>
                    <a:pt x="337781" y="339890"/>
                  </a:lnTo>
                  <a:lnTo>
                    <a:pt x="342760" y="332333"/>
                  </a:lnTo>
                  <a:lnTo>
                    <a:pt x="344424" y="323723"/>
                  </a:lnTo>
                  <a:close/>
                </a:path>
                <a:path w="3296920" h="3021965" extrusionOk="0">
                  <a:moveTo>
                    <a:pt x="344424" y="24638"/>
                  </a:moveTo>
                  <a:lnTo>
                    <a:pt x="342760" y="16027"/>
                  </a:lnTo>
                  <a:lnTo>
                    <a:pt x="337781" y="8470"/>
                  </a:lnTo>
                  <a:lnTo>
                    <a:pt x="330263" y="3467"/>
                  </a:lnTo>
                  <a:lnTo>
                    <a:pt x="321691" y="1790"/>
                  </a:lnTo>
                  <a:lnTo>
                    <a:pt x="313131" y="3467"/>
                  </a:lnTo>
                  <a:lnTo>
                    <a:pt x="305612" y="8470"/>
                  </a:lnTo>
                  <a:lnTo>
                    <a:pt x="300621" y="16027"/>
                  </a:lnTo>
                  <a:lnTo>
                    <a:pt x="298958" y="24638"/>
                  </a:lnTo>
                  <a:lnTo>
                    <a:pt x="300621" y="33248"/>
                  </a:lnTo>
                  <a:lnTo>
                    <a:pt x="305612" y="40805"/>
                  </a:lnTo>
                  <a:lnTo>
                    <a:pt x="313156" y="45808"/>
                  </a:lnTo>
                  <a:lnTo>
                    <a:pt x="321716" y="47485"/>
                  </a:lnTo>
                  <a:lnTo>
                    <a:pt x="330263" y="45808"/>
                  </a:lnTo>
                  <a:lnTo>
                    <a:pt x="337781" y="40805"/>
                  </a:lnTo>
                  <a:lnTo>
                    <a:pt x="342760" y="33248"/>
                  </a:lnTo>
                  <a:lnTo>
                    <a:pt x="344424" y="24638"/>
                  </a:lnTo>
                  <a:close/>
                </a:path>
                <a:path w="3296920" h="3021965" extrusionOk="0">
                  <a:moveTo>
                    <a:pt x="491896" y="473316"/>
                  </a:moveTo>
                  <a:lnTo>
                    <a:pt x="490308" y="465150"/>
                  </a:lnTo>
                  <a:lnTo>
                    <a:pt x="485584" y="457974"/>
                  </a:lnTo>
                  <a:lnTo>
                    <a:pt x="478447" y="453224"/>
                  </a:lnTo>
                  <a:lnTo>
                    <a:pt x="470319" y="451637"/>
                  </a:lnTo>
                  <a:lnTo>
                    <a:pt x="462203" y="453224"/>
                  </a:lnTo>
                  <a:lnTo>
                    <a:pt x="455066" y="457974"/>
                  </a:lnTo>
                  <a:lnTo>
                    <a:pt x="450342" y="465150"/>
                  </a:lnTo>
                  <a:lnTo>
                    <a:pt x="448754" y="473316"/>
                  </a:lnTo>
                  <a:lnTo>
                    <a:pt x="450342" y="481482"/>
                  </a:lnTo>
                  <a:lnTo>
                    <a:pt x="455066" y="488657"/>
                  </a:lnTo>
                  <a:lnTo>
                    <a:pt x="462203" y="493407"/>
                  </a:lnTo>
                  <a:lnTo>
                    <a:pt x="470319" y="494995"/>
                  </a:lnTo>
                  <a:lnTo>
                    <a:pt x="478447" y="493407"/>
                  </a:lnTo>
                  <a:lnTo>
                    <a:pt x="485584" y="488657"/>
                  </a:lnTo>
                  <a:lnTo>
                    <a:pt x="490308" y="481482"/>
                  </a:lnTo>
                  <a:lnTo>
                    <a:pt x="491896" y="473316"/>
                  </a:lnTo>
                  <a:close/>
                </a:path>
                <a:path w="3296920" h="3021965" extrusionOk="0">
                  <a:moveTo>
                    <a:pt x="491896" y="174231"/>
                  </a:moveTo>
                  <a:lnTo>
                    <a:pt x="490308" y="166065"/>
                  </a:lnTo>
                  <a:lnTo>
                    <a:pt x="485584" y="158889"/>
                  </a:lnTo>
                  <a:lnTo>
                    <a:pt x="478447" y="154139"/>
                  </a:lnTo>
                  <a:lnTo>
                    <a:pt x="470319" y="152552"/>
                  </a:lnTo>
                  <a:lnTo>
                    <a:pt x="462203" y="154139"/>
                  </a:lnTo>
                  <a:lnTo>
                    <a:pt x="455066" y="158889"/>
                  </a:lnTo>
                  <a:lnTo>
                    <a:pt x="450342" y="166065"/>
                  </a:lnTo>
                  <a:lnTo>
                    <a:pt x="448754" y="174231"/>
                  </a:lnTo>
                  <a:lnTo>
                    <a:pt x="450342" y="182397"/>
                  </a:lnTo>
                  <a:lnTo>
                    <a:pt x="455066" y="189572"/>
                  </a:lnTo>
                  <a:lnTo>
                    <a:pt x="462203" y="194322"/>
                  </a:lnTo>
                  <a:lnTo>
                    <a:pt x="470319" y="195910"/>
                  </a:lnTo>
                  <a:lnTo>
                    <a:pt x="478447" y="194322"/>
                  </a:lnTo>
                  <a:lnTo>
                    <a:pt x="485584" y="189572"/>
                  </a:lnTo>
                  <a:lnTo>
                    <a:pt x="490308" y="182397"/>
                  </a:lnTo>
                  <a:lnTo>
                    <a:pt x="491896" y="174231"/>
                  </a:lnTo>
                  <a:close/>
                </a:path>
                <a:path w="3296920" h="3021965" extrusionOk="0">
                  <a:moveTo>
                    <a:pt x="639419" y="622833"/>
                  </a:moveTo>
                  <a:lnTo>
                    <a:pt x="637921" y="615111"/>
                  </a:lnTo>
                  <a:lnTo>
                    <a:pt x="633450" y="608330"/>
                  </a:lnTo>
                  <a:lnTo>
                    <a:pt x="626694" y="603834"/>
                  </a:lnTo>
                  <a:lnTo>
                    <a:pt x="619010" y="602335"/>
                  </a:lnTo>
                  <a:lnTo>
                    <a:pt x="611327" y="603834"/>
                  </a:lnTo>
                  <a:lnTo>
                    <a:pt x="604583" y="608330"/>
                  </a:lnTo>
                  <a:lnTo>
                    <a:pt x="600100" y="615149"/>
                  </a:lnTo>
                  <a:lnTo>
                    <a:pt x="598614" y="622871"/>
                  </a:lnTo>
                  <a:lnTo>
                    <a:pt x="600100" y="630593"/>
                  </a:lnTo>
                  <a:lnTo>
                    <a:pt x="604583" y="637374"/>
                  </a:lnTo>
                  <a:lnTo>
                    <a:pt x="611327" y="641870"/>
                  </a:lnTo>
                  <a:lnTo>
                    <a:pt x="619010" y="643369"/>
                  </a:lnTo>
                  <a:lnTo>
                    <a:pt x="626694" y="641870"/>
                  </a:lnTo>
                  <a:lnTo>
                    <a:pt x="633450" y="637374"/>
                  </a:lnTo>
                  <a:lnTo>
                    <a:pt x="637921" y="630567"/>
                  </a:lnTo>
                  <a:lnTo>
                    <a:pt x="639419" y="622833"/>
                  </a:lnTo>
                  <a:close/>
                </a:path>
                <a:path w="3296920" h="3021965" extrusionOk="0">
                  <a:moveTo>
                    <a:pt x="639419" y="323748"/>
                  </a:moveTo>
                  <a:lnTo>
                    <a:pt x="637921" y="316026"/>
                  </a:lnTo>
                  <a:lnTo>
                    <a:pt x="633450" y="309245"/>
                  </a:lnTo>
                  <a:lnTo>
                    <a:pt x="626694" y="304749"/>
                  </a:lnTo>
                  <a:lnTo>
                    <a:pt x="619010" y="303250"/>
                  </a:lnTo>
                  <a:lnTo>
                    <a:pt x="611327" y="304749"/>
                  </a:lnTo>
                  <a:lnTo>
                    <a:pt x="604583" y="309245"/>
                  </a:lnTo>
                  <a:lnTo>
                    <a:pt x="600100" y="316064"/>
                  </a:lnTo>
                  <a:lnTo>
                    <a:pt x="598614" y="323786"/>
                  </a:lnTo>
                  <a:lnTo>
                    <a:pt x="600100" y="331508"/>
                  </a:lnTo>
                  <a:lnTo>
                    <a:pt x="604583" y="338289"/>
                  </a:lnTo>
                  <a:lnTo>
                    <a:pt x="611327" y="342785"/>
                  </a:lnTo>
                  <a:lnTo>
                    <a:pt x="619010" y="344284"/>
                  </a:lnTo>
                  <a:lnTo>
                    <a:pt x="626694" y="342785"/>
                  </a:lnTo>
                  <a:lnTo>
                    <a:pt x="633450" y="338289"/>
                  </a:lnTo>
                  <a:lnTo>
                    <a:pt x="637921" y="331482"/>
                  </a:lnTo>
                  <a:lnTo>
                    <a:pt x="639419" y="323748"/>
                  </a:lnTo>
                  <a:close/>
                </a:path>
                <a:path w="3296920" h="3021965" extrusionOk="0">
                  <a:moveTo>
                    <a:pt x="639419" y="24663"/>
                  </a:moveTo>
                  <a:lnTo>
                    <a:pt x="637921" y="16941"/>
                  </a:lnTo>
                  <a:lnTo>
                    <a:pt x="633450" y="10172"/>
                  </a:lnTo>
                  <a:lnTo>
                    <a:pt x="626694" y="5664"/>
                  </a:lnTo>
                  <a:lnTo>
                    <a:pt x="619010" y="4165"/>
                  </a:lnTo>
                  <a:lnTo>
                    <a:pt x="611327" y="5664"/>
                  </a:lnTo>
                  <a:lnTo>
                    <a:pt x="604583" y="10172"/>
                  </a:lnTo>
                  <a:lnTo>
                    <a:pt x="600100" y="16979"/>
                  </a:lnTo>
                  <a:lnTo>
                    <a:pt x="598614" y="24714"/>
                  </a:lnTo>
                  <a:lnTo>
                    <a:pt x="600100" y="32423"/>
                  </a:lnTo>
                  <a:lnTo>
                    <a:pt x="604583" y="39204"/>
                  </a:lnTo>
                  <a:lnTo>
                    <a:pt x="611327" y="43700"/>
                  </a:lnTo>
                  <a:lnTo>
                    <a:pt x="619010" y="45199"/>
                  </a:lnTo>
                  <a:lnTo>
                    <a:pt x="626694" y="43700"/>
                  </a:lnTo>
                  <a:lnTo>
                    <a:pt x="633450" y="39204"/>
                  </a:lnTo>
                  <a:lnTo>
                    <a:pt x="637921" y="32397"/>
                  </a:lnTo>
                  <a:lnTo>
                    <a:pt x="639419" y="24663"/>
                  </a:lnTo>
                  <a:close/>
                </a:path>
                <a:path w="3296920" h="3021965" extrusionOk="0">
                  <a:moveTo>
                    <a:pt x="786879" y="772375"/>
                  </a:moveTo>
                  <a:lnTo>
                    <a:pt x="785469" y="765086"/>
                  </a:lnTo>
                  <a:lnTo>
                    <a:pt x="781253" y="758698"/>
                  </a:lnTo>
                  <a:lnTo>
                    <a:pt x="774890" y="754456"/>
                  </a:lnTo>
                  <a:lnTo>
                    <a:pt x="767638" y="753033"/>
                  </a:lnTo>
                  <a:lnTo>
                    <a:pt x="760399" y="754456"/>
                  </a:lnTo>
                  <a:lnTo>
                    <a:pt x="754037" y="758698"/>
                  </a:lnTo>
                  <a:lnTo>
                    <a:pt x="749820" y="765124"/>
                  </a:lnTo>
                  <a:lnTo>
                    <a:pt x="748411" y="772414"/>
                  </a:lnTo>
                  <a:lnTo>
                    <a:pt x="749820" y="779691"/>
                  </a:lnTo>
                  <a:lnTo>
                    <a:pt x="754037" y="786091"/>
                  </a:lnTo>
                  <a:lnTo>
                    <a:pt x="760425" y="790333"/>
                  </a:lnTo>
                  <a:lnTo>
                    <a:pt x="767664" y="791743"/>
                  </a:lnTo>
                  <a:lnTo>
                    <a:pt x="774903" y="790333"/>
                  </a:lnTo>
                  <a:lnTo>
                    <a:pt x="781253" y="786091"/>
                  </a:lnTo>
                  <a:lnTo>
                    <a:pt x="785469" y="779665"/>
                  </a:lnTo>
                  <a:lnTo>
                    <a:pt x="786879" y="772375"/>
                  </a:lnTo>
                  <a:close/>
                </a:path>
                <a:path w="3296920" h="3021965" extrusionOk="0">
                  <a:moveTo>
                    <a:pt x="786879" y="473290"/>
                  </a:moveTo>
                  <a:lnTo>
                    <a:pt x="785469" y="466001"/>
                  </a:lnTo>
                  <a:lnTo>
                    <a:pt x="781253" y="459613"/>
                  </a:lnTo>
                  <a:lnTo>
                    <a:pt x="774890" y="455371"/>
                  </a:lnTo>
                  <a:lnTo>
                    <a:pt x="767638" y="453948"/>
                  </a:lnTo>
                  <a:lnTo>
                    <a:pt x="760399" y="455371"/>
                  </a:lnTo>
                  <a:lnTo>
                    <a:pt x="754037" y="459613"/>
                  </a:lnTo>
                  <a:lnTo>
                    <a:pt x="749820" y="466039"/>
                  </a:lnTo>
                  <a:lnTo>
                    <a:pt x="748411" y="473329"/>
                  </a:lnTo>
                  <a:lnTo>
                    <a:pt x="749820" y="480606"/>
                  </a:lnTo>
                  <a:lnTo>
                    <a:pt x="754037" y="487006"/>
                  </a:lnTo>
                  <a:lnTo>
                    <a:pt x="760425" y="491248"/>
                  </a:lnTo>
                  <a:lnTo>
                    <a:pt x="767664" y="492658"/>
                  </a:lnTo>
                  <a:lnTo>
                    <a:pt x="774903" y="491248"/>
                  </a:lnTo>
                  <a:lnTo>
                    <a:pt x="781253" y="487006"/>
                  </a:lnTo>
                  <a:lnTo>
                    <a:pt x="785469" y="480580"/>
                  </a:lnTo>
                  <a:lnTo>
                    <a:pt x="786879" y="473290"/>
                  </a:lnTo>
                  <a:close/>
                </a:path>
                <a:path w="3296920" h="3021965" extrusionOk="0">
                  <a:moveTo>
                    <a:pt x="786879" y="174205"/>
                  </a:moveTo>
                  <a:lnTo>
                    <a:pt x="785469" y="166916"/>
                  </a:lnTo>
                  <a:lnTo>
                    <a:pt x="781253" y="160528"/>
                  </a:lnTo>
                  <a:lnTo>
                    <a:pt x="774890" y="156286"/>
                  </a:lnTo>
                  <a:lnTo>
                    <a:pt x="767638" y="154876"/>
                  </a:lnTo>
                  <a:lnTo>
                    <a:pt x="760399" y="156286"/>
                  </a:lnTo>
                  <a:lnTo>
                    <a:pt x="754037" y="160528"/>
                  </a:lnTo>
                  <a:lnTo>
                    <a:pt x="749820" y="166954"/>
                  </a:lnTo>
                  <a:lnTo>
                    <a:pt x="748411" y="174244"/>
                  </a:lnTo>
                  <a:lnTo>
                    <a:pt x="749820" y="181533"/>
                  </a:lnTo>
                  <a:lnTo>
                    <a:pt x="754037" y="187921"/>
                  </a:lnTo>
                  <a:lnTo>
                    <a:pt x="760425" y="192163"/>
                  </a:lnTo>
                  <a:lnTo>
                    <a:pt x="767664" y="193586"/>
                  </a:lnTo>
                  <a:lnTo>
                    <a:pt x="774903" y="192163"/>
                  </a:lnTo>
                  <a:lnTo>
                    <a:pt x="781253" y="187921"/>
                  </a:lnTo>
                  <a:lnTo>
                    <a:pt x="785469" y="181495"/>
                  </a:lnTo>
                  <a:lnTo>
                    <a:pt x="786879" y="174205"/>
                  </a:lnTo>
                  <a:close/>
                </a:path>
                <a:path w="3296920" h="3021965" extrusionOk="0">
                  <a:moveTo>
                    <a:pt x="934910" y="1221016"/>
                  </a:moveTo>
                  <a:lnTo>
                    <a:pt x="933551" y="1213942"/>
                  </a:lnTo>
                  <a:lnTo>
                    <a:pt x="929462" y="1207744"/>
                  </a:lnTo>
                  <a:lnTo>
                    <a:pt x="923290" y="1203629"/>
                  </a:lnTo>
                  <a:lnTo>
                    <a:pt x="916279" y="1202258"/>
                  </a:lnTo>
                  <a:lnTo>
                    <a:pt x="909256" y="1203629"/>
                  </a:lnTo>
                  <a:lnTo>
                    <a:pt x="903097" y="1207744"/>
                  </a:lnTo>
                  <a:lnTo>
                    <a:pt x="898994" y="1213942"/>
                  </a:lnTo>
                  <a:lnTo>
                    <a:pt x="897636" y="1221016"/>
                  </a:lnTo>
                  <a:lnTo>
                    <a:pt x="898994" y="1228077"/>
                  </a:lnTo>
                  <a:lnTo>
                    <a:pt x="903097" y="1234287"/>
                  </a:lnTo>
                  <a:lnTo>
                    <a:pt x="909256" y="1238402"/>
                  </a:lnTo>
                  <a:lnTo>
                    <a:pt x="916279" y="1239774"/>
                  </a:lnTo>
                  <a:lnTo>
                    <a:pt x="923290" y="1238402"/>
                  </a:lnTo>
                  <a:lnTo>
                    <a:pt x="929462" y="1234287"/>
                  </a:lnTo>
                  <a:lnTo>
                    <a:pt x="933551" y="1228077"/>
                  </a:lnTo>
                  <a:lnTo>
                    <a:pt x="934910" y="1221016"/>
                  </a:lnTo>
                  <a:close/>
                </a:path>
                <a:path w="3296920" h="3021965" extrusionOk="0">
                  <a:moveTo>
                    <a:pt x="934910" y="921931"/>
                  </a:moveTo>
                  <a:lnTo>
                    <a:pt x="933551" y="914857"/>
                  </a:lnTo>
                  <a:lnTo>
                    <a:pt x="929462" y="908659"/>
                  </a:lnTo>
                  <a:lnTo>
                    <a:pt x="923290" y="904544"/>
                  </a:lnTo>
                  <a:lnTo>
                    <a:pt x="916279" y="903173"/>
                  </a:lnTo>
                  <a:lnTo>
                    <a:pt x="909256" y="904544"/>
                  </a:lnTo>
                  <a:lnTo>
                    <a:pt x="903097" y="908659"/>
                  </a:lnTo>
                  <a:lnTo>
                    <a:pt x="898994" y="914857"/>
                  </a:lnTo>
                  <a:lnTo>
                    <a:pt x="897636" y="921931"/>
                  </a:lnTo>
                  <a:lnTo>
                    <a:pt x="898994" y="928992"/>
                  </a:lnTo>
                  <a:lnTo>
                    <a:pt x="903097" y="935202"/>
                  </a:lnTo>
                  <a:lnTo>
                    <a:pt x="909256" y="939317"/>
                  </a:lnTo>
                  <a:lnTo>
                    <a:pt x="916279" y="940689"/>
                  </a:lnTo>
                  <a:lnTo>
                    <a:pt x="923290" y="939317"/>
                  </a:lnTo>
                  <a:lnTo>
                    <a:pt x="929462" y="935202"/>
                  </a:lnTo>
                  <a:lnTo>
                    <a:pt x="933551" y="928992"/>
                  </a:lnTo>
                  <a:lnTo>
                    <a:pt x="934910" y="921931"/>
                  </a:lnTo>
                  <a:close/>
                </a:path>
                <a:path w="3296920" h="3021965" extrusionOk="0">
                  <a:moveTo>
                    <a:pt x="934910" y="622846"/>
                  </a:moveTo>
                  <a:lnTo>
                    <a:pt x="933551" y="615784"/>
                  </a:lnTo>
                  <a:lnTo>
                    <a:pt x="929462" y="609574"/>
                  </a:lnTo>
                  <a:lnTo>
                    <a:pt x="923290" y="605459"/>
                  </a:lnTo>
                  <a:lnTo>
                    <a:pt x="916279" y="604088"/>
                  </a:lnTo>
                  <a:lnTo>
                    <a:pt x="909256" y="605459"/>
                  </a:lnTo>
                  <a:lnTo>
                    <a:pt x="903097" y="609574"/>
                  </a:lnTo>
                  <a:lnTo>
                    <a:pt x="898994" y="615784"/>
                  </a:lnTo>
                  <a:lnTo>
                    <a:pt x="897636" y="622846"/>
                  </a:lnTo>
                  <a:lnTo>
                    <a:pt x="898994" y="629907"/>
                  </a:lnTo>
                  <a:lnTo>
                    <a:pt x="903097" y="636117"/>
                  </a:lnTo>
                  <a:lnTo>
                    <a:pt x="909256" y="640232"/>
                  </a:lnTo>
                  <a:lnTo>
                    <a:pt x="916279" y="641604"/>
                  </a:lnTo>
                  <a:lnTo>
                    <a:pt x="923290" y="640232"/>
                  </a:lnTo>
                  <a:lnTo>
                    <a:pt x="929462" y="636117"/>
                  </a:lnTo>
                  <a:lnTo>
                    <a:pt x="933551" y="629907"/>
                  </a:lnTo>
                  <a:lnTo>
                    <a:pt x="934910" y="622846"/>
                  </a:lnTo>
                  <a:close/>
                </a:path>
                <a:path w="3296920" h="3021965" extrusionOk="0">
                  <a:moveTo>
                    <a:pt x="934910" y="323761"/>
                  </a:moveTo>
                  <a:lnTo>
                    <a:pt x="933551" y="316699"/>
                  </a:lnTo>
                  <a:lnTo>
                    <a:pt x="929462" y="310489"/>
                  </a:lnTo>
                  <a:lnTo>
                    <a:pt x="923290" y="306374"/>
                  </a:lnTo>
                  <a:lnTo>
                    <a:pt x="916279" y="305003"/>
                  </a:lnTo>
                  <a:lnTo>
                    <a:pt x="909256" y="306374"/>
                  </a:lnTo>
                  <a:lnTo>
                    <a:pt x="903097" y="310489"/>
                  </a:lnTo>
                  <a:lnTo>
                    <a:pt x="898994" y="316699"/>
                  </a:lnTo>
                  <a:lnTo>
                    <a:pt x="897636" y="323761"/>
                  </a:lnTo>
                  <a:lnTo>
                    <a:pt x="898994" y="330835"/>
                  </a:lnTo>
                  <a:lnTo>
                    <a:pt x="903097" y="337032"/>
                  </a:lnTo>
                  <a:lnTo>
                    <a:pt x="909256" y="341147"/>
                  </a:lnTo>
                  <a:lnTo>
                    <a:pt x="916279" y="342519"/>
                  </a:lnTo>
                  <a:lnTo>
                    <a:pt x="923290" y="341147"/>
                  </a:lnTo>
                  <a:lnTo>
                    <a:pt x="929462" y="337032"/>
                  </a:lnTo>
                  <a:lnTo>
                    <a:pt x="933551" y="330835"/>
                  </a:lnTo>
                  <a:lnTo>
                    <a:pt x="934910" y="323761"/>
                  </a:lnTo>
                  <a:close/>
                </a:path>
                <a:path w="3296920" h="3021965" extrusionOk="0">
                  <a:moveTo>
                    <a:pt x="1082382" y="1370545"/>
                  </a:moveTo>
                  <a:lnTo>
                    <a:pt x="1081100" y="1363916"/>
                  </a:lnTo>
                  <a:lnTo>
                    <a:pt x="1077264" y="1358099"/>
                  </a:lnTo>
                  <a:lnTo>
                    <a:pt x="1071486" y="1354239"/>
                  </a:lnTo>
                  <a:lnTo>
                    <a:pt x="1064907" y="1352956"/>
                  </a:lnTo>
                  <a:lnTo>
                    <a:pt x="1058329" y="1354239"/>
                  </a:lnTo>
                  <a:lnTo>
                    <a:pt x="1052550" y="1358099"/>
                  </a:lnTo>
                  <a:lnTo>
                    <a:pt x="1048715" y="1363916"/>
                  </a:lnTo>
                  <a:lnTo>
                    <a:pt x="1047432" y="1370545"/>
                  </a:lnTo>
                  <a:lnTo>
                    <a:pt x="1048715" y="1377175"/>
                  </a:lnTo>
                  <a:lnTo>
                    <a:pt x="1052550" y="1383004"/>
                  </a:lnTo>
                  <a:lnTo>
                    <a:pt x="1058329" y="1386865"/>
                  </a:lnTo>
                  <a:lnTo>
                    <a:pt x="1064907" y="1388148"/>
                  </a:lnTo>
                  <a:lnTo>
                    <a:pt x="1071486" y="1386865"/>
                  </a:lnTo>
                  <a:lnTo>
                    <a:pt x="1077264" y="1383004"/>
                  </a:lnTo>
                  <a:lnTo>
                    <a:pt x="1081100" y="1377175"/>
                  </a:lnTo>
                  <a:lnTo>
                    <a:pt x="1082382" y="1370545"/>
                  </a:lnTo>
                  <a:close/>
                </a:path>
                <a:path w="3296920" h="3021965" extrusionOk="0">
                  <a:moveTo>
                    <a:pt x="1082382" y="1071460"/>
                  </a:moveTo>
                  <a:lnTo>
                    <a:pt x="1081100" y="1064831"/>
                  </a:lnTo>
                  <a:lnTo>
                    <a:pt x="1077264" y="1059014"/>
                  </a:lnTo>
                  <a:lnTo>
                    <a:pt x="1071486" y="1055154"/>
                  </a:lnTo>
                  <a:lnTo>
                    <a:pt x="1064907" y="1053871"/>
                  </a:lnTo>
                  <a:lnTo>
                    <a:pt x="1058329" y="1055154"/>
                  </a:lnTo>
                  <a:lnTo>
                    <a:pt x="1052550" y="1059014"/>
                  </a:lnTo>
                  <a:lnTo>
                    <a:pt x="1048715" y="1064831"/>
                  </a:lnTo>
                  <a:lnTo>
                    <a:pt x="1047432" y="1071460"/>
                  </a:lnTo>
                  <a:lnTo>
                    <a:pt x="1048715" y="1078090"/>
                  </a:lnTo>
                  <a:lnTo>
                    <a:pt x="1052550" y="1083919"/>
                  </a:lnTo>
                  <a:lnTo>
                    <a:pt x="1058329" y="1087780"/>
                  </a:lnTo>
                  <a:lnTo>
                    <a:pt x="1064907" y="1089063"/>
                  </a:lnTo>
                  <a:lnTo>
                    <a:pt x="1071486" y="1087780"/>
                  </a:lnTo>
                  <a:lnTo>
                    <a:pt x="1077264" y="1083919"/>
                  </a:lnTo>
                  <a:lnTo>
                    <a:pt x="1081100" y="1078090"/>
                  </a:lnTo>
                  <a:lnTo>
                    <a:pt x="1082382" y="1071460"/>
                  </a:lnTo>
                  <a:close/>
                </a:path>
                <a:path w="3296920" h="3021965" extrusionOk="0">
                  <a:moveTo>
                    <a:pt x="1082382" y="772388"/>
                  </a:moveTo>
                  <a:lnTo>
                    <a:pt x="1081100" y="765759"/>
                  </a:lnTo>
                  <a:lnTo>
                    <a:pt x="1077264" y="759929"/>
                  </a:lnTo>
                  <a:lnTo>
                    <a:pt x="1071486" y="756069"/>
                  </a:lnTo>
                  <a:lnTo>
                    <a:pt x="1064907" y="754786"/>
                  </a:lnTo>
                  <a:lnTo>
                    <a:pt x="1058329" y="756069"/>
                  </a:lnTo>
                  <a:lnTo>
                    <a:pt x="1052550" y="759929"/>
                  </a:lnTo>
                  <a:lnTo>
                    <a:pt x="1048715" y="765759"/>
                  </a:lnTo>
                  <a:lnTo>
                    <a:pt x="1047432" y="772388"/>
                  </a:lnTo>
                  <a:lnTo>
                    <a:pt x="1048715" y="779018"/>
                  </a:lnTo>
                  <a:lnTo>
                    <a:pt x="1052550" y="784834"/>
                  </a:lnTo>
                  <a:lnTo>
                    <a:pt x="1058329" y="788695"/>
                  </a:lnTo>
                  <a:lnTo>
                    <a:pt x="1064907" y="789978"/>
                  </a:lnTo>
                  <a:lnTo>
                    <a:pt x="1071486" y="788695"/>
                  </a:lnTo>
                  <a:lnTo>
                    <a:pt x="1077264" y="784834"/>
                  </a:lnTo>
                  <a:lnTo>
                    <a:pt x="1081100" y="779018"/>
                  </a:lnTo>
                  <a:lnTo>
                    <a:pt x="1082382" y="772388"/>
                  </a:lnTo>
                  <a:close/>
                </a:path>
                <a:path w="3296920" h="3021965" extrusionOk="0">
                  <a:moveTo>
                    <a:pt x="1082382" y="473303"/>
                  </a:moveTo>
                  <a:lnTo>
                    <a:pt x="1081100" y="466674"/>
                  </a:lnTo>
                  <a:lnTo>
                    <a:pt x="1077264" y="460844"/>
                  </a:lnTo>
                  <a:lnTo>
                    <a:pt x="1071486" y="456996"/>
                  </a:lnTo>
                  <a:lnTo>
                    <a:pt x="1064907" y="455701"/>
                  </a:lnTo>
                  <a:lnTo>
                    <a:pt x="1058329" y="456996"/>
                  </a:lnTo>
                  <a:lnTo>
                    <a:pt x="1052550" y="460844"/>
                  </a:lnTo>
                  <a:lnTo>
                    <a:pt x="1048715" y="466674"/>
                  </a:lnTo>
                  <a:lnTo>
                    <a:pt x="1047432" y="473303"/>
                  </a:lnTo>
                  <a:lnTo>
                    <a:pt x="1048715" y="479933"/>
                  </a:lnTo>
                  <a:lnTo>
                    <a:pt x="1052550" y="485749"/>
                  </a:lnTo>
                  <a:lnTo>
                    <a:pt x="1058329" y="489610"/>
                  </a:lnTo>
                  <a:lnTo>
                    <a:pt x="1064907" y="490893"/>
                  </a:lnTo>
                  <a:lnTo>
                    <a:pt x="1071486" y="489610"/>
                  </a:lnTo>
                  <a:lnTo>
                    <a:pt x="1077264" y="485749"/>
                  </a:lnTo>
                  <a:lnTo>
                    <a:pt x="1081100" y="479933"/>
                  </a:lnTo>
                  <a:lnTo>
                    <a:pt x="1082382" y="473303"/>
                  </a:lnTo>
                  <a:close/>
                </a:path>
                <a:path w="3296920" h="3021965" extrusionOk="0">
                  <a:moveTo>
                    <a:pt x="1229842" y="1520063"/>
                  </a:moveTo>
                  <a:lnTo>
                    <a:pt x="1228648" y="1513890"/>
                  </a:lnTo>
                  <a:lnTo>
                    <a:pt x="1225080" y="1508455"/>
                  </a:lnTo>
                  <a:lnTo>
                    <a:pt x="1219682" y="1504861"/>
                  </a:lnTo>
                  <a:lnTo>
                    <a:pt x="1213535" y="1503654"/>
                  </a:lnTo>
                  <a:lnTo>
                    <a:pt x="1207401" y="1504861"/>
                  </a:lnTo>
                  <a:lnTo>
                    <a:pt x="1202004" y="1508455"/>
                  </a:lnTo>
                  <a:lnTo>
                    <a:pt x="1198422" y="1513890"/>
                  </a:lnTo>
                  <a:lnTo>
                    <a:pt x="1197229" y="1520063"/>
                  </a:lnTo>
                  <a:lnTo>
                    <a:pt x="1198422" y="1526235"/>
                  </a:lnTo>
                  <a:lnTo>
                    <a:pt x="1202004" y="1531658"/>
                  </a:lnTo>
                  <a:lnTo>
                    <a:pt x="1207401" y="1535264"/>
                  </a:lnTo>
                  <a:lnTo>
                    <a:pt x="1213535" y="1536471"/>
                  </a:lnTo>
                  <a:lnTo>
                    <a:pt x="1219682" y="1535264"/>
                  </a:lnTo>
                  <a:lnTo>
                    <a:pt x="1225080" y="1531658"/>
                  </a:lnTo>
                  <a:lnTo>
                    <a:pt x="1228648" y="1526235"/>
                  </a:lnTo>
                  <a:lnTo>
                    <a:pt x="1229842" y="1520063"/>
                  </a:lnTo>
                  <a:close/>
                </a:path>
                <a:path w="3296920" h="3021965" extrusionOk="0">
                  <a:moveTo>
                    <a:pt x="1229842" y="1220978"/>
                  </a:moveTo>
                  <a:lnTo>
                    <a:pt x="1228648" y="1214805"/>
                  </a:lnTo>
                  <a:lnTo>
                    <a:pt x="1225080" y="1209382"/>
                  </a:lnTo>
                  <a:lnTo>
                    <a:pt x="1219682" y="1205776"/>
                  </a:lnTo>
                  <a:lnTo>
                    <a:pt x="1213535" y="1204569"/>
                  </a:lnTo>
                  <a:lnTo>
                    <a:pt x="1207401" y="1205776"/>
                  </a:lnTo>
                  <a:lnTo>
                    <a:pt x="1202004" y="1209382"/>
                  </a:lnTo>
                  <a:lnTo>
                    <a:pt x="1198422" y="1214805"/>
                  </a:lnTo>
                  <a:lnTo>
                    <a:pt x="1197229" y="1220978"/>
                  </a:lnTo>
                  <a:lnTo>
                    <a:pt x="1198422" y="1227150"/>
                  </a:lnTo>
                  <a:lnTo>
                    <a:pt x="1202004" y="1232573"/>
                  </a:lnTo>
                  <a:lnTo>
                    <a:pt x="1207401" y="1236179"/>
                  </a:lnTo>
                  <a:lnTo>
                    <a:pt x="1213535" y="1237386"/>
                  </a:lnTo>
                  <a:lnTo>
                    <a:pt x="1219682" y="1236179"/>
                  </a:lnTo>
                  <a:lnTo>
                    <a:pt x="1225080" y="1232573"/>
                  </a:lnTo>
                  <a:lnTo>
                    <a:pt x="1228648" y="1227150"/>
                  </a:lnTo>
                  <a:lnTo>
                    <a:pt x="1229842" y="1220978"/>
                  </a:lnTo>
                  <a:close/>
                </a:path>
                <a:path w="3296920" h="3021965" extrusionOk="0">
                  <a:moveTo>
                    <a:pt x="1229842" y="921893"/>
                  </a:moveTo>
                  <a:lnTo>
                    <a:pt x="1228648" y="915720"/>
                  </a:lnTo>
                  <a:lnTo>
                    <a:pt x="1225080" y="910297"/>
                  </a:lnTo>
                  <a:lnTo>
                    <a:pt x="1219682" y="906691"/>
                  </a:lnTo>
                  <a:lnTo>
                    <a:pt x="1213535" y="905484"/>
                  </a:lnTo>
                  <a:lnTo>
                    <a:pt x="1207401" y="906691"/>
                  </a:lnTo>
                  <a:lnTo>
                    <a:pt x="1202004" y="910297"/>
                  </a:lnTo>
                  <a:lnTo>
                    <a:pt x="1198422" y="915720"/>
                  </a:lnTo>
                  <a:lnTo>
                    <a:pt x="1197229" y="921893"/>
                  </a:lnTo>
                  <a:lnTo>
                    <a:pt x="1198422" y="928065"/>
                  </a:lnTo>
                  <a:lnTo>
                    <a:pt x="1202004" y="933488"/>
                  </a:lnTo>
                  <a:lnTo>
                    <a:pt x="1207401" y="937094"/>
                  </a:lnTo>
                  <a:lnTo>
                    <a:pt x="1213535" y="938301"/>
                  </a:lnTo>
                  <a:lnTo>
                    <a:pt x="1219682" y="937094"/>
                  </a:lnTo>
                  <a:lnTo>
                    <a:pt x="1225080" y="933488"/>
                  </a:lnTo>
                  <a:lnTo>
                    <a:pt x="1228648" y="928065"/>
                  </a:lnTo>
                  <a:lnTo>
                    <a:pt x="1229842" y="921893"/>
                  </a:lnTo>
                  <a:close/>
                </a:path>
                <a:path w="3296920" h="3021965" extrusionOk="0">
                  <a:moveTo>
                    <a:pt x="1229842" y="622808"/>
                  </a:moveTo>
                  <a:lnTo>
                    <a:pt x="1228648" y="616635"/>
                  </a:lnTo>
                  <a:lnTo>
                    <a:pt x="1225080" y="611212"/>
                  </a:lnTo>
                  <a:lnTo>
                    <a:pt x="1219682" y="607606"/>
                  </a:lnTo>
                  <a:lnTo>
                    <a:pt x="1213535" y="606399"/>
                  </a:lnTo>
                  <a:lnTo>
                    <a:pt x="1207401" y="607606"/>
                  </a:lnTo>
                  <a:lnTo>
                    <a:pt x="1202004" y="611212"/>
                  </a:lnTo>
                  <a:lnTo>
                    <a:pt x="1198422" y="616635"/>
                  </a:lnTo>
                  <a:lnTo>
                    <a:pt x="1197229" y="622808"/>
                  </a:lnTo>
                  <a:lnTo>
                    <a:pt x="1198422" y="628980"/>
                  </a:lnTo>
                  <a:lnTo>
                    <a:pt x="1202004" y="634403"/>
                  </a:lnTo>
                  <a:lnTo>
                    <a:pt x="1207401" y="638009"/>
                  </a:lnTo>
                  <a:lnTo>
                    <a:pt x="1213535" y="639216"/>
                  </a:lnTo>
                  <a:lnTo>
                    <a:pt x="1219682" y="638009"/>
                  </a:lnTo>
                  <a:lnTo>
                    <a:pt x="1225080" y="634403"/>
                  </a:lnTo>
                  <a:lnTo>
                    <a:pt x="1228648" y="628980"/>
                  </a:lnTo>
                  <a:lnTo>
                    <a:pt x="1229842" y="622808"/>
                  </a:lnTo>
                  <a:close/>
                </a:path>
                <a:path w="3296920" h="3021965" extrusionOk="0">
                  <a:moveTo>
                    <a:pt x="1378788" y="1664779"/>
                  </a:moveTo>
                  <a:lnTo>
                    <a:pt x="1372882" y="1658823"/>
                  </a:lnTo>
                  <a:lnTo>
                    <a:pt x="1366977" y="1652866"/>
                  </a:lnTo>
                  <a:lnTo>
                    <a:pt x="1357363" y="1652866"/>
                  </a:lnTo>
                  <a:lnTo>
                    <a:pt x="1345552" y="1664779"/>
                  </a:lnTo>
                  <a:lnTo>
                    <a:pt x="1345552" y="1674418"/>
                  </a:lnTo>
                  <a:lnTo>
                    <a:pt x="1357363" y="1686331"/>
                  </a:lnTo>
                  <a:lnTo>
                    <a:pt x="1366977" y="1686331"/>
                  </a:lnTo>
                  <a:lnTo>
                    <a:pt x="1378788" y="1674418"/>
                  </a:lnTo>
                  <a:lnTo>
                    <a:pt x="1378788" y="1664779"/>
                  </a:lnTo>
                  <a:close/>
                </a:path>
                <a:path w="3296920" h="3021965" extrusionOk="0">
                  <a:moveTo>
                    <a:pt x="1378788" y="1365694"/>
                  </a:moveTo>
                  <a:lnTo>
                    <a:pt x="1372882" y="1359738"/>
                  </a:lnTo>
                  <a:lnTo>
                    <a:pt x="1366977" y="1353781"/>
                  </a:lnTo>
                  <a:lnTo>
                    <a:pt x="1357363" y="1353781"/>
                  </a:lnTo>
                  <a:lnTo>
                    <a:pt x="1345552" y="1365694"/>
                  </a:lnTo>
                  <a:lnTo>
                    <a:pt x="1345552" y="1375333"/>
                  </a:lnTo>
                  <a:lnTo>
                    <a:pt x="1357363" y="1387246"/>
                  </a:lnTo>
                  <a:lnTo>
                    <a:pt x="1366977" y="1387246"/>
                  </a:lnTo>
                  <a:lnTo>
                    <a:pt x="1378788" y="1375333"/>
                  </a:lnTo>
                  <a:lnTo>
                    <a:pt x="1378788" y="1365694"/>
                  </a:lnTo>
                  <a:close/>
                </a:path>
                <a:path w="3296920" h="3021965" extrusionOk="0">
                  <a:moveTo>
                    <a:pt x="1378788" y="1066609"/>
                  </a:moveTo>
                  <a:lnTo>
                    <a:pt x="1372882" y="1060653"/>
                  </a:lnTo>
                  <a:lnTo>
                    <a:pt x="1366977" y="1054696"/>
                  </a:lnTo>
                  <a:lnTo>
                    <a:pt x="1357363" y="1054696"/>
                  </a:lnTo>
                  <a:lnTo>
                    <a:pt x="1345552" y="1066609"/>
                  </a:lnTo>
                  <a:lnTo>
                    <a:pt x="1345552" y="1076248"/>
                  </a:lnTo>
                  <a:lnTo>
                    <a:pt x="1357363" y="1088161"/>
                  </a:lnTo>
                  <a:lnTo>
                    <a:pt x="1366977" y="1088161"/>
                  </a:lnTo>
                  <a:lnTo>
                    <a:pt x="1378788" y="1076248"/>
                  </a:lnTo>
                  <a:lnTo>
                    <a:pt x="1378788" y="1066609"/>
                  </a:lnTo>
                  <a:close/>
                </a:path>
                <a:path w="3296920" h="3021965" extrusionOk="0">
                  <a:moveTo>
                    <a:pt x="1378788" y="767524"/>
                  </a:moveTo>
                  <a:lnTo>
                    <a:pt x="1372882" y="761568"/>
                  </a:lnTo>
                  <a:lnTo>
                    <a:pt x="1366977" y="755611"/>
                  </a:lnTo>
                  <a:lnTo>
                    <a:pt x="1357363" y="755611"/>
                  </a:lnTo>
                  <a:lnTo>
                    <a:pt x="1345552" y="767524"/>
                  </a:lnTo>
                  <a:lnTo>
                    <a:pt x="1345552" y="777163"/>
                  </a:lnTo>
                  <a:lnTo>
                    <a:pt x="1357363" y="789076"/>
                  </a:lnTo>
                  <a:lnTo>
                    <a:pt x="1366977" y="789076"/>
                  </a:lnTo>
                  <a:lnTo>
                    <a:pt x="1378788" y="777163"/>
                  </a:lnTo>
                  <a:lnTo>
                    <a:pt x="1378788" y="767524"/>
                  </a:lnTo>
                  <a:close/>
                </a:path>
                <a:path w="3296920" h="3021965" extrusionOk="0">
                  <a:moveTo>
                    <a:pt x="1526832" y="1814512"/>
                  </a:moveTo>
                  <a:lnTo>
                    <a:pt x="1521142" y="1808784"/>
                  </a:lnTo>
                  <a:lnTo>
                    <a:pt x="1515402" y="1803057"/>
                  </a:lnTo>
                  <a:lnTo>
                    <a:pt x="1506194" y="1803057"/>
                  </a:lnTo>
                  <a:lnTo>
                    <a:pt x="1494828" y="1814512"/>
                  </a:lnTo>
                  <a:lnTo>
                    <a:pt x="1494828" y="1823808"/>
                  </a:lnTo>
                  <a:lnTo>
                    <a:pt x="1506194" y="1835277"/>
                  </a:lnTo>
                  <a:lnTo>
                    <a:pt x="1515465" y="1835277"/>
                  </a:lnTo>
                  <a:lnTo>
                    <a:pt x="1526832" y="1823808"/>
                  </a:lnTo>
                  <a:lnTo>
                    <a:pt x="1526832" y="1814512"/>
                  </a:lnTo>
                  <a:close/>
                </a:path>
                <a:path w="3296920" h="3021965" extrusionOk="0">
                  <a:moveTo>
                    <a:pt x="1526832" y="1515427"/>
                  </a:moveTo>
                  <a:lnTo>
                    <a:pt x="1521142" y="1509699"/>
                  </a:lnTo>
                  <a:lnTo>
                    <a:pt x="1515402" y="1503972"/>
                  </a:lnTo>
                  <a:lnTo>
                    <a:pt x="1506194" y="1503972"/>
                  </a:lnTo>
                  <a:lnTo>
                    <a:pt x="1494828" y="1515427"/>
                  </a:lnTo>
                  <a:lnTo>
                    <a:pt x="1494828" y="1524736"/>
                  </a:lnTo>
                  <a:lnTo>
                    <a:pt x="1506194" y="1536192"/>
                  </a:lnTo>
                  <a:lnTo>
                    <a:pt x="1515465" y="1536192"/>
                  </a:lnTo>
                  <a:lnTo>
                    <a:pt x="1526832" y="1524736"/>
                  </a:lnTo>
                  <a:lnTo>
                    <a:pt x="1526832" y="1515427"/>
                  </a:lnTo>
                  <a:close/>
                </a:path>
                <a:path w="3296920" h="3021965" extrusionOk="0">
                  <a:moveTo>
                    <a:pt x="1526832" y="1216342"/>
                  </a:moveTo>
                  <a:lnTo>
                    <a:pt x="1521142" y="1210614"/>
                  </a:lnTo>
                  <a:lnTo>
                    <a:pt x="1515402" y="1204887"/>
                  </a:lnTo>
                  <a:lnTo>
                    <a:pt x="1506194" y="1204887"/>
                  </a:lnTo>
                  <a:lnTo>
                    <a:pt x="1494828" y="1216342"/>
                  </a:lnTo>
                  <a:lnTo>
                    <a:pt x="1494828" y="1225651"/>
                  </a:lnTo>
                  <a:lnTo>
                    <a:pt x="1506194" y="1237107"/>
                  </a:lnTo>
                  <a:lnTo>
                    <a:pt x="1515465" y="1237107"/>
                  </a:lnTo>
                  <a:lnTo>
                    <a:pt x="1526832" y="1225651"/>
                  </a:lnTo>
                  <a:lnTo>
                    <a:pt x="1526832" y="1216342"/>
                  </a:lnTo>
                  <a:close/>
                </a:path>
                <a:path w="3296920" h="3021965" extrusionOk="0">
                  <a:moveTo>
                    <a:pt x="1526832" y="917257"/>
                  </a:moveTo>
                  <a:lnTo>
                    <a:pt x="1521142" y="911529"/>
                  </a:lnTo>
                  <a:lnTo>
                    <a:pt x="1515402" y="905802"/>
                  </a:lnTo>
                  <a:lnTo>
                    <a:pt x="1506194" y="905802"/>
                  </a:lnTo>
                  <a:lnTo>
                    <a:pt x="1494828" y="917257"/>
                  </a:lnTo>
                  <a:lnTo>
                    <a:pt x="1494828" y="926566"/>
                  </a:lnTo>
                  <a:lnTo>
                    <a:pt x="1506194" y="938022"/>
                  </a:lnTo>
                  <a:lnTo>
                    <a:pt x="1515465" y="938022"/>
                  </a:lnTo>
                  <a:lnTo>
                    <a:pt x="1526832" y="926566"/>
                  </a:lnTo>
                  <a:lnTo>
                    <a:pt x="1526832" y="917257"/>
                  </a:lnTo>
                  <a:close/>
                </a:path>
                <a:path w="3296920" h="3021965" extrusionOk="0">
                  <a:moveTo>
                    <a:pt x="1674177" y="1964423"/>
                  </a:moveTo>
                  <a:lnTo>
                    <a:pt x="1668945" y="1959140"/>
                  </a:lnTo>
                  <a:lnTo>
                    <a:pt x="1663725" y="1953869"/>
                  </a:lnTo>
                  <a:lnTo>
                    <a:pt x="1655203" y="1953869"/>
                  </a:lnTo>
                  <a:lnTo>
                    <a:pt x="1644738" y="1964423"/>
                  </a:lnTo>
                  <a:lnTo>
                    <a:pt x="1644738" y="1972932"/>
                  </a:lnTo>
                  <a:lnTo>
                    <a:pt x="1655203" y="1983473"/>
                  </a:lnTo>
                  <a:lnTo>
                    <a:pt x="1663725" y="1983473"/>
                  </a:lnTo>
                  <a:lnTo>
                    <a:pt x="1674177" y="1972932"/>
                  </a:lnTo>
                  <a:lnTo>
                    <a:pt x="1674177" y="1964423"/>
                  </a:lnTo>
                  <a:close/>
                </a:path>
                <a:path w="3296920" h="3021965" extrusionOk="0">
                  <a:moveTo>
                    <a:pt x="1674177" y="1665338"/>
                  </a:moveTo>
                  <a:lnTo>
                    <a:pt x="1668945" y="1660055"/>
                  </a:lnTo>
                  <a:lnTo>
                    <a:pt x="1663725" y="1654784"/>
                  </a:lnTo>
                  <a:lnTo>
                    <a:pt x="1655203" y="1654784"/>
                  </a:lnTo>
                  <a:lnTo>
                    <a:pt x="1644738" y="1665338"/>
                  </a:lnTo>
                  <a:lnTo>
                    <a:pt x="1644738" y="1673847"/>
                  </a:lnTo>
                  <a:lnTo>
                    <a:pt x="1655203" y="1684388"/>
                  </a:lnTo>
                  <a:lnTo>
                    <a:pt x="1663725" y="1684388"/>
                  </a:lnTo>
                  <a:lnTo>
                    <a:pt x="1674177" y="1673847"/>
                  </a:lnTo>
                  <a:lnTo>
                    <a:pt x="1674177" y="1665338"/>
                  </a:lnTo>
                  <a:close/>
                </a:path>
                <a:path w="3296920" h="3021965" extrusionOk="0">
                  <a:moveTo>
                    <a:pt x="1674177" y="1366253"/>
                  </a:moveTo>
                  <a:lnTo>
                    <a:pt x="1668945" y="1360982"/>
                  </a:lnTo>
                  <a:lnTo>
                    <a:pt x="1663725" y="1355699"/>
                  </a:lnTo>
                  <a:lnTo>
                    <a:pt x="1655203" y="1355699"/>
                  </a:lnTo>
                  <a:lnTo>
                    <a:pt x="1644738" y="1366253"/>
                  </a:lnTo>
                  <a:lnTo>
                    <a:pt x="1644738" y="1374762"/>
                  </a:lnTo>
                  <a:lnTo>
                    <a:pt x="1655203" y="1385303"/>
                  </a:lnTo>
                  <a:lnTo>
                    <a:pt x="1663725" y="1385303"/>
                  </a:lnTo>
                  <a:lnTo>
                    <a:pt x="1674177" y="1374762"/>
                  </a:lnTo>
                  <a:lnTo>
                    <a:pt x="1674177" y="1366253"/>
                  </a:lnTo>
                  <a:close/>
                </a:path>
                <a:path w="3296920" h="3021965" extrusionOk="0">
                  <a:moveTo>
                    <a:pt x="1674177" y="1067168"/>
                  </a:moveTo>
                  <a:lnTo>
                    <a:pt x="1668945" y="1061897"/>
                  </a:lnTo>
                  <a:lnTo>
                    <a:pt x="1663725" y="1056614"/>
                  </a:lnTo>
                  <a:lnTo>
                    <a:pt x="1655203" y="1056614"/>
                  </a:lnTo>
                  <a:lnTo>
                    <a:pt x="1644738" y="1067168"/>
                  </a:lnTo>
                  <a:lnTo>
                    <a:pt x="1644738" y="1075677"/>
                  </a:lnTo>
                  <a:lnTo>
                    <a:pt x="1655203" y="1086231"/>
                  </a:lnTo>
                  <a:lnTo>
                    <a:pt x="1663725" y="1086231"/>
                  </a:lnTo>
                  <a:lnTo>
                    <a:pt x="1674177" y="1075677"/>
                  </a:lnTo>
                  <a:lnTo>
                    <a:pt x="1674177" y="1067168"/>
                  </a:lnTo>
                  <a:close/>
                </a:path>
                <a:path w="3296920" h="3021965" extrusionOk="0">
                  <a:moveTo>
                    <a:pt x="1821535" y="2114321"/>
                  </a:moveTo>
                  <a:lnTo>
                    <a:pt x="1816760" y="2109508"/>
                  </a:lnTo>
                  <a:lnTo>
                    <a:pt x="1811985" y="2104682"/>
                  </a:lnTo>
                  <a:lnTo>
                    <a:pt x="1804200" y="2104682"/>
                  </a:lnTo>
                  <a:lnTo>
                    <a:pt x="1794649" y="2114321"/>
                  </a:lnTo>
                  <a:lnTo>
                    <a:pt x="1794649" y="2122093"/>
                  </a:lnTo>
                  <a:lnTo>
                    <a:pt x="1804250" y="2131733"/>
                  </a:lnTo>
                  <a:lnTo>
                    <a:pt x="1811985" y="2131733"/>
                  </a:lnTo>
                  <a:lnTo>
                    <a:pt x="1821535" y="2122093"/>
                  </a:lnTo>
                  <a:lnTo>
                    <a:pt x="1821535" y="2114321"/>
                  </a:lnTo>
                  <a:close/>
                </a:path>
                <a:path w="3296920" h="3021965" extrusionOk="0">
                  <a:moveTo>
                    <a:pt x="1821535" y="1815236"/>
                  </a:moveTo>
                  <a:lnTo>
                    <a:pt x="1816760" y="1810423"/>
                  </a:lnTo>
                  <a:lnTo>
                    <a:pt x="1811985" y="1805597"/>
                  </a:lnTo>
                  <a:lnTo>
                    <a:pt x="1804200" y="1805597"/>
                  </a:lnTo>
                  <a:lnTo>
                    <a:pt x="1794649" y="1815236"/>
                  </a:lnTo>
                  <a:lnTo>
                    <a:pt x="1794649" y="1823008"/>
                  </a:lnTo>
                  <a:lnTo>
                    <a:pt x="1804250" y="1832648"/>
                  </a:lnTo>
                  <a:lnTo>
                    <a:pt x="1811985" y="1832648"/>
                  </a:lnTo>
                  <a:lnTo>
                    <a:pt x="1821535" y="1823008"/>
                  </a:lnTo>
                  <a:lnTo>
                    <a:pt x="1821535" y="1815236"/>
                  </a:lnTo>
                  <a:close/>
                </a:path>
                <a:path w="3296920" h="3021965" extrusionOk="0">
                  <a:moveTo>
                    <a:pt x="1821535" y="1516164"/>
                  </a:moveTo>
                  <a:lnTo>
                    <a:pt x="1816760" y="1511338"/>
                  </a:lnTo>
                  <a:lnTo>
                    <a:pt x="1811985" y="1506512"/>
                  </a:lnTo>
                  <a:lnTo>
                    <a:pt x="1804200" y="1506512"/>
                  </a:lnTo>
                  <a:lnTo>
                    <a:pt x="1794649" y="1516164"/>
                  </a:lnTo>
                  <a:lnTo>
                    <a:pt x="1794649" y="1523923"/>
                  </a:lnTo>
                  <a:lnTo>
                    <a:pt x="1804250" y="1533575"/>
                  </a:lnTo>
                  <a:lnTo>
                    <a:pt x="1811985" y="1533575"/>
                  </a:lnTo>
                  <a:lnTo>
                    <a:pt x="1821535" y="1523923"/>
                  </a:lnTo>
                  <a:lnTo>
                    <a:pt x="1821535" y="1516164"/>
                  </a:lnTo>
                  <a:close/>
                </a:path>
                <a:path w="3296920" h="3021965" extrusionOk="0">
                  <a:moveTo>
                    <a:pt x="1821535" y="1217079"/>
                  </a:moveTo>
                  <a:lnTo>
                    <a:pt x="1816760" y="1212253"/>
                  </a:lnTo>
                  <a:lnTo>
                    <a:pt x="1811985" y="1207439"/>
                  </a:lnTo>
                  <a:lnTo>
                    <a:pt x="1804200" y="1207439"/>
                  </a:lnTo>
                  <a:lnTo>
                    <a:pt x="1794649" y="1217079"/>
                  </a:lnTo>
                  <a:lnTo>
                    <a:pt x="1794649" y="1224851"/>
                  </a:lnTo>
                  <a:lnTo>
                    <a:pt x="1804250" y="1234490"/>
                  </a:lnTo>
                  <a:lnTo>
                    <a:pt x="1811985" y="1234490"/>
                  </a:lnTo>
                  <a:lnTo>
                    <a:pt x="1821535" y="1224851"/>
                  </a:lnTo>
                  <a:lnTo>
                    <a:pt x="1821535" y="1217079"/>
                  </a:lnTo>
                  <a:close/>
                </a:path>
                <a:path w="3296920" h="3021965" extrusionOk="0">
                  <a:moveTo>
                    <a:pt x="1968258" y="2264460"/>
                  </a:moveTo>
                  <a:lnTo>
                    <a:pt x="1964169" y="2260320"/>
                  </a:lnTo>
                  <a:lnTo>
                    <a:pt x="1960079" y="2256180"/>
                  </a:lnTo>
                  <a:lnTo>
                    <a:pt x="1953425" y="2256180"/>
                  </a:lnTo>
                  <a:lnTo>
                    <a:pt x="1945246" y="2264460"/>
                  </a:lnTo>
                  <a:lnTo>
                    <a:pt x="1945246" y="2271090"/>
                  </a:lnTo>
                  <a:lnTo>
                    <a:pt x="1953425" y="2279370"/>
                  </a:lnTo>
                  <a:lnTo>
                    <a:pt x="1960079" y="2279370"/>
                  </a:lnTo>
                  <a:lnTo>
                    <a:pt x="1968258" y="2271090"/>
                  </a:lnTo>
                  <a:lnTo>
                    <a:pt x="1968258" y="2264460"/>
                  </a:lnTo>
                  <a:close/>
                </a:path>
                <a:path w="3296920" h="3021965" extrusionOk="0">
                  <a:moveTo>
                    <a:pt x="1968258" y="1965375"/>
                  </a:moveTo>
                  <a:lnTo>
                    <a:pt x="1964169" y="1961235"/>
                  </a:lnTo>
                  <a:lnTo>
                    <a:pt x="1960079" y="1957095"/>
                  </a:lnTo>
                  <a:lnTo>
                    <a:pt x="1953425" y="1957095"/>
                  </a:lnTo>
                  <a:lnTo>
                    <a:pt x="1945246" y="1965312"/>
                  </a:lnTo>
                  <a:lnTo>
                    <a:pt x="1945246" y="1972005"/>
                  </a:lnTo>
                  <a:lnTo>
                    <a:pt x="1953425" y="1980285"/>
                  </a:lnTo>
                  <a:lnTo>
                    <a:pt x="1960079" y="1980285"/>
                  </a:lnTo>
                  <a:lnTo>
                    <a:pt x="1968258" y="1972068"/>
                  </a:lnTo>
                  <a:lnTo>
                    <a:pt x="1968258" y="1965375"/>
                  </a:lnTo>
                  <a:close/>
                </a:path>
                <a:path w="3296920" h="3021965" extrusionOk="0">
                  <a:moveTo>
                    <a:pt x="1968258" y="1666290"/>
                  </a:moveTo>
                  <a:lnTo>
                    <a:pt x="1964169" y="1662150"/>
                  </a:lnTo>
                  <a:lnTo>
                    <a:pt x="1960079" y="1658010"/>
                  </a:lnTo>
                  <a:lnTo>
                    <a:pt x="1953425" y="1658010"/>
                  </a:lnTo>
                  <a:lnTo>
                    <a:pt x="1945246" y="1666240"/>
                  </a:lnTo>
                  <a:lnTo>
                    <a:pt x="1945246" y="1672932"/>
                  </a:lnTo>
                  <a:lnTo>
                    <a:pt x="1953425" y="1681213"/>
                  </a:lnTo>
                  <a:lnTo>
                    <a:pt x="1960079" y="1681213"/>
                  </a:lnTo>
                  <a:lnTo>
                    <a:pt x="1968258" y="1672932"/>
                  </a:lnTo>
                  <a:lnTo>
                    <a:pt x="1968258" y="1666290"/>
                  </a:lnTo>
                  <a:close/>
                </a:path>
                <a:path w="3296920" h="3021965" extrusionOk="0">
                  <a:moveTo>
                    <a:pt x="1968258" y="1367205"/>
                  </a:moveTo>
                  <a:lnTo>
                    <a:pt x="1964169" y="1363065"/>
                  </a:lnTo>
                  <a:lnTo>
                    <a:pt x="1960079" y="1358925"/>
                  </a:lnTo>
                  <a:lnTo>
                    <a:pt x="1953425" y="1358925"/>
                  </a:lnTo>
                  <a:lnTo>
                    <a:pt x="1945246" y="1367155"/>
                  </a:lnTo>
                  <a:lnTo>
                    <a:pt x="1945246" y="1373847"/>
                  </a:lnTo>
                  <a:lnTo>
                    <a:pt x="1953425" y="1382128"/>
                  </a:lnTo>
                  <a:lnTo>
                    <a:pt x="1960079" y="1382128"/>
                  </a:lnTo>
                  <a:lnTo>
                    <a:pt x="1968258" y="1373898"/>
                  </a:lnTo>
                  <a:lnTo>
                    <a:pt x="1968258" y="1367205"/>
                  </a:lnTo>
                  <a:close/>
                </a:path>
                <a:path w="3296920" h="3021965" extrusionOk="0">
                  <a:moveTo>
                    <a:pt x="2116239" y="2414193"/>
                  </a:moveTo>
                  <a:lnTo>
                    <a:pt x="2112378" y="2410282"/>
                  </a:lnTo>
                  <a:lnTo>
                    <a:pt x="2108454" y="2406370"/>
                  </a:lnTo>
                  <a:lnTo>
                    <a:pt x="2102205" y="2406370"/>
                  </a:lnTo>
                  <a:lnTo>
                    <a:pt x="2094471" y="2414193"/>
                  </a:lnTo>
                  <a:lnTo>
                    <a:pt x="2094471" y="2420493"/>
                  </a:lnTo>
                  <a:lnTo>
                    <a:pt x="2102205" y="2428316"/>
                  </a:lnTo>
                  <a:lnTo>
                    <a:pt x="2108504" y="2428316"/>
                  </a:lnTo>
                  <a:lnTo>
                    <a:pt x="2116239" y="2420493"/>
                  </a:lnTo>
                  <a:lnTo>
                    <a:pt x="2116239" y="2414193"/>
                  </a:lnTo>
                  <a:close/>
                </a:path>
                <a:path w="3296920" h="3021965" extrusionOk="0">
                  <a:moveTo>
                    <a:pt x="2116239" y="2115108"/>
                  </a:moveTo>
                  <a:lnTo>
                    <a:pt x="2112378" y="2111197"/>
                  </a:lnTo>
                  <a:lnTo>
                    <a:pt x="2108454" y="2107285"/>
                  </a:lnTo>
                  <a:lnTo>
                    <a:pt x="2102205" y="2107285"/>
                  </a:lnTo>
                  <a:lnTo>
                    <a:pt x="2094471" y="2115108"/>
                  </a:lnTo>
                  <a:lnTo>
                    <a:pt x="2094471" y="2121408"/>
                  </a:lnTo>
                  <a:lnTo>
                    <a:pt x="2102205" y="2129231"/>
                  </a:lnTo>
                  <a:lnTo>
                    <a:pt x="2108504" y="2129231"/>
                  </a:lnTo>
                  <a:lnTo>
                    <a:pt x="2116239" y="2121408"/>
                  </a:lnTo>
                  <a:lnTo>
                    <a:pt x="2116239" y="2115108"/>
                  </a:lnTo>
                  <a:close/>
                </a:path>
                <a:path w="3296920" h="3021965" extrusionOk="0">
                  <a:moveTo>
                    <a:pt x="2116239" y="1815973"/>
                  </a:moveTo>
                  <a:lnTo>
                    <a:pt x="2112378" y="1812061"/>
                  </a:lnTo>
                  <a:lnTo>
                    <a:pt x="2108454" y="1808149"/>
                  </a:lnTo>
                  <a:lnTo>
                    <a:pt x="2102205" y="1808149"/>
                  </a:lnTo>
                  <a:lnTo>
                    <a:pt x="2094471" y="1815973"/>
                  </a:lnTo>
                  <a:lnTo>
                    <a:pt x="2094471" y="1822272"/>
                  </a:lnTo>
                  <a:lnTo>
                    <a:pt x="2102205" y="1830095"/>
                  </a:lnTo>
                  <a:lnTo>
                    <a:pt x="2108504" y="1830095"/>
                  </a:lnTo>
                  <a:lnTo>
                    <a:pt x="2116239" y="1822272"/>
                  </a:lnTo>
                  <a:lnTo>
                    <a:pt x="2116239" y="1815973"/>
                  </a:lnTo>
                  <a:close/>
                </a:path>
                <a:path w="3296920" h="3021965" extrusionOk="0">
                  <a:moveTo>
                    <a:pt x="2116239" y="1516888"/>
                  </a:moveTo>
                  <a:lnTo>
                    <a:pt x="2112378" y="1512976"/>
                  </a:lnTo>
                  <a:lnTo>
                    <a:pt x="2108454" y="1509064"/>
                  </a:lnTo>
                  <a:lnTo>
                    <a:pt x="2102205" y="1509064"/>
                  </a:lnTo>
                  <a:lnTo>
                    <a:pt x="2094471" y="1516888"/>
                  </a:lnTo>
                  <a:lnTo>
                    <a:pt x="2094471" y="1523187"/>
                  </a:lnTo>
                  <a:lnTo>
                    <a:pt x="2102205" y="1531010"/>
                  </a:lnTo>
                  <a:lnTo>
                    <a:pt x="2108504" y="1531010"/>
                  </a:lnTo>
                  <a:lnTo>
                    <a:pt x="2116239" y="1523187"/>
                  </a:lnTo>
                  <a:lnTo>
                    <a:pt x="2116239" y="1516888"/>
                  </a:lnTo>
                  <a:close/>
                </a:path>
                <a:path w="3296920" h="3021965" extrusionOk="0">
                  <a:moveTo>
                    <a:pt x="2263584" y="2564104"/>
                  </a:moveTo>
                  <a:lnTo>
                    <a:pt x="2260181" y="2560637"/>
                  </a:lnTo>
                  <a:lnTo>
                    <a:pt x="2256764" y="2557183"/>
                  </a:lnTo>
                  <a:lnTo>
                    <a:pt x="2251202" y="2557183"/>
                  </a:lnTo>
                  <a:lnTo>
                    <a:pt x="2247785" y="2560637"/>
                  </a:lnTo>
                  <a:lnTo>
                    <a:pt x="2244382" y="2564041"/>
                  </a:lnTo>
                  <a:lnTo>
                    <a:pt x="2244382" y="2569603"/>
                  </a:lnTo>
                  <a:lnTo>
                    <a:pt x="2251202" y="2576525"/>
                  </a:lnTo>
                  <a:lnTo>
                    <a:pt x="2256764" y="2576525"/>
                  </a:lnTo>
                  <a:lnTo>
                    <a:pt x="2260181" y="2573058"/>
                  </a:lnTo>
                  <a:lnTo>
                    <a:pt x="2263584" y="2569654"/>
                  </a:lnTo>
                  <a:lnTo>
                    <a:pt x="2263584" y="2564104"/>
                  </a:lnTo>
                  <a:close/>
                </a:path>
                <a:path w="3296920" h="3021965" extrusionOk="0">
                  <a:moveTo>
                    <a:pt x="2263584" y="2265019"/>
                  </a:moveTo>
                  <a:lnTo>
                    <a:pt x="2260181" y="2261552"/>
                  </a:lnTo>
                  <a:lnTo>
                    <a:pt x="2256764" y="2258098"/>
                  </a:lnTo>
                  <a:lnTo>
                    <a:pt x="2251202" y="2258098"/>
                  </a:lnTo>
                  <a:lnTo>
                    <a:pt x="2247785" y="2261552"/>
                  </a:lnTo>
                  <a:lnTo>
                    <a:pt x="2244382" y="2264956"/>
                  </a:lnTo>
                  <a:lnTo>
                    <a:pt x="2244382" y="2270518"/>
                  </a:lnTo>
                  <a:lnTo>
                    <a:pt x="2251202" y="2277440"/>
                  </a:lnTo>
                  <a:lnTo>
                    <a:pt x="2256764" y="2277440"/>
                  </a:lnTo>
                  <a:lnTo>
                    <a:pt x="2260181" y="2273973"/>
                  </a:lnTo>
                  <a:lnTo>
                    <a:pt x="2263584" y="2270569"/>
                  </a:lnTo>
                  <a:lnTo>
                    <a:pt x="2263584" y="2265019"/>
                  </a:lnTo>
                  <a:close/>
                </a:path>
                <a:path w="3296920" h="3021965" extrusionOk="0">
                  <a:moveTo>
                    <a:pt x="2263584" y="1965934"/>
                  </a:moveTo>
                  <a:lnTo>
                    <a:pt x="2260181" y="1962480"/>
                  </a:lnTo>
                  <a:lnTo>
                    <a:pt x="2256764" y="1959013"/>
                  </a:lnTo>
                  <a:lnTo>
                    <a:pt x="2251202" y="1959013"/>
                  </a:lnTo>
                  <a:lnTo>
                    <a:pt x="2247785" y="1962480"/>
                  </a:lnTo>
                  <a:lnTo>
                    <a:pt x="2244382" y="1965883"/>
                  </a:lnTo>
                  <a:lnTo>
                    <a:pt x="2244382" y="1971433"/>
                  </a:lnTo>
                  <a:lnTo>
                    <a:pt x="2251202" y="1978355"/>
                  </a:lnTo>
                  <a:lnTo>
                    <a:pt x="2256764" y="1978355"/>
                  </a:lnTo>
                  <a:lnTo>
                    <a:pt x="2260181" y="1974900"/>
                  </a:lnTo>
                  <a:lnTo>
                    <a:pt x="2263584" y="1971497"/>
                  </a:lnTo>
                  <a:lnTo>
                    <a:pt x="2263584" y="1965934"/>
                  </a:lnTo>
                  <a:close/>
                </a:path>
                <a:path w="3296920" h="3021965" extrusionOk="0">
                  <a:moveTo>
                    <a:pt x="2263584" y="1666849"/>
                  </a:moveTo>
                  <a:lnTo>
                    <a:pt x="2260181" y="1663395"/>
                  </a:lnTo>
                  <a:lnTo>
                    <a:pt x="2256764" y="1659928"/>
                  </a:lnTo>
                  <a:lnTo>
                    <a:pt x="2251202" y="1659928"/>
                  </a:lnTo>
                  <a:lnTo>
                    <a:pt x="2247785" y="1663395"/>
                  </a:lnTo>
                  <a:lnTo>
                    <a:pt x="2244382" y="1666798"/>
                  </a:lnTo>
                  <a:lnTo>
                    <a:pt x="2244382" y="1672348"/>
                  </a:lnTo>
                  <a:lnTo>
                    <a:pt x="2251202" y="1679270"/>
                  </a:lnTo>
                  <a:lnTo>
                    <a:pt x="2256764" y="1679270"/>
                  </a:lnTo>
                  <a:lnTo>
                    <a:pt x="2260181" y="1675815"/>
                  </a:lnTo>
                  <a:lnTo>
                    <a:pt x="2263584" y="1672412"/>
                  </a:lnTo>
                  <a:lnTo>
                    <a:pt x="2263584" y="1666849"/>
                  </a:lnTo>
                  <a:close/>
                </a:path>
                <a:path w="3296920" h="3021965" extrusionOk="0">
                  <a:moveTo>
                    <a:pt x="2410942" y="2714002"/>
                  </a:moveTo>
                  <a:lnTo>
                    <a:pt x="2407983" y="2711005"/>
                  </a:lnTo>
                  <a:lnTo>
                    <a:pt x="2404973" y="2708046"/>
                  </a:lnTo>
                  <a:lnTo>
                    <a:pt x="2400198" y="2708046"/>
                  </a:lnTo>
                  <a:lnTo>
                    <a:pt x="2394293" y="2713952"/>
                  </a:lnTo>
                  <a:lnTo>
                    <a:pt x="2394293" y="2718778"/>
                  </a:lnTo>
                  <a:lnTo>
                    <a:pt x="2397252" y="2721775"/>
                  </a:lnTo>
                  <a:lnTo>
                    <a:pt x="2400262" y="2724721"/>
                  </a:lnTo>
                  <a:lnTo>
                    <a:pt x="2405037" y="2724721"/>
                  </a:lnTo>
                  <a:lnTo>
                    <a:pt x="2410942" y="2718828"/>
                  </a:lnTo>
                  <a:lnTo>
                    <a:pt x="2410942" y="2714002"/>
                  </a:lnTo>
                  <a:close/>
                </a:path>
                <a:path w="3296920" h="3021965" extrusionOk="0">
                  <a:moveTo>
                    <a:pt x="2410942" y="2414867"/>
                  </a:moveTo>
                  <a:lnTo>
                    <a:pt x="2407983" y="2411920"/>
                  </a:lnTo>
                  <a:lnTo>
                    <a:pt x="2404973" y="2408974"/>
                  </a:lnTo>
                  <a:lnTo>
                    <a:pt x="2400198" y="2408974"/>
                  </a:lnTo>
                  <a:lnTo>
                    <a:pt x="2394293" y="2414867"/>
                  </a:lnTo>
                  <a:lnTo>
                    <a:pt x="2394293" y="2419743"/>
                  </a:lnTo>
                  <a:lnTo>
                    <a:pt x="2397252" y="2422690"/>
                  </a:lnTo>
                  <a:lnTo>
                    <a:pt x="2400262" y="2425649"/>
                  </a:lnTo>
                  <a:lnTo>
                    <a:pt x="2405037" y="2425649"/>
                  </a:lnTo>
                  <a:lnTo>
                    <a:pt x="2410942" y="2419743"/>
                  </a:lnTo>
                  <a:lnTo>
                    <a:pt x="2410942" y="2414867"/>
                  </a:lnTo>
                  <a:close/>
                </a:path>
                <a:path w="3296920" h="3021965" extrusionOk="0">
                  <a:moveTo>
                    <a:pt x="2410942" y="2115845"/>
                  </a:moveTo>
                  <a:lnTo>
                    <a:pt x="2407983" y="2112835"/>
                  </a:lnTo>
                  <a:lnTo>
                    <a:pt x="2404973" y="2109889"/>
                  </a:lnTo>
                  <a:lnTo>
                    <a:pt x="2400198" y="2109889"/>
                  </a:lnTo>
                  <a:lnTo>
                    <a:pt x="2394293" y="2115782"/>
                  </a:lnTo>
                  <a:lnTo>
                    <a:pt x="2394293" y="2120658"/>
                  </a:lnTo>
                  <a:lnTo>
                    <a:pt x="2400262" y="2126615"/>
                  </a:lnTo>
                  <a:lnTo>
                    <a:pt x="2405037" y="2126615"/>
                  </a:lnTo>
                  <a:lnTo>
                    <a:pt x="2407983" y="2123605"/>
                  </a:lnTo>
                  <a:lnTo>
                    <a:pt x="2410942" y="2120658"/>
                  </a:lnTo>
                  <a:lnTo>
                    <a:pt x="2410942" y="2115845"/>
                  </a:lnTo>
                  <a:close/>
                </a:path>
                <a:path w="3296920" h="3021965" extrusionOk="0">
                  <a:moveTo>
                    <a:pt x="2410942" y="1816696"/>
                  </a:moveTo>
                  <a:lnTo>
                    <a:pt x="2407983" y="1813750"/>
                  </a:lnTo>
                  <a:lnTo>
                    <a:pt x="2404973" y="1810740"/>
                  </a:lnTo>
                  <a:lnTo>
                    <a:pt x="2400198" y="1810740"/>
                  </a:lnTo>
                  <a:lnTo>
                    <a:pt x="2397252" y="1813750"/>
                  </a:lnTo>
                  <a:lnTo>
                    <a:pt x="2394293" y="1816696"/>
                  </a:lnTo>
                  <a:lnTo>
                    <a:pt x="2394293" y="1821573"/>
                  </a:lnTo>
                  <a:lnTo>
                    <a:pt x="2400262" y="1827530"/>
                  </a:lnTo>
                  <a:lnTo>
                    <a:pt x="2405037" y="1827530"/>
                  </a:lnTo>
                  <a:lnTo>
                    <a:pt x="2407983" y="1824532"/>
                  </a:lnTo>
                  <a:lnTo>
                    <a:pt x="2410942" y="1821573"/>
                  </a:lnTo>
                  <a:lnTo>
                    <a:pt x="2410942" y="1816696"/>
                  </a:lnTo>
                  <a:close/>
                </a:path>
                <a:path w="3296920" h="3021965" extrusionOk="0">
                  <a:moveTo>
                    <a:pt x="2558288" y="2863862"/>
                  </a:moveTo>
                  <a:lnTo>
                    <a:pt x="2555798" y="2861360"/>
                  </a:lnTo>
                  <a:lnTo>
                    <a:pt x="2553233" y="2858871"/>
                  </a:lnTo>
                  <a:lnTo>
                    <a:pt x="2549207" y="2858871"/>
                  </a:lnTo>
                  <a:lnTo>
                    <a:pt x="2546705" y="2861360"/>
                  </a:lnTo>
                  <a:lnTo>
                    <a:pt x="2544203" y="2863913"/>
                  </a:lnTo>
                  <a:lnTo>
                    <a:pt x="2544203" y="2868003"/>
                  </a:lnTo>
                  <a:lnTo>
                    <a:pt x="2549207" y="2872994"/>
                  </a:lnTo>
                  <a:lnTo>
                    <a:pt x="2553297" y="2872994"/>
                  </a:lnTo>
                  <a:lnTo>
                    <a:pt x="2555798" y="2870492"/>
                  </a:lnTo>
                  <a:lnTo>
                    <a:pt x="2558288" y="2867939"/>
                  </a:lnTo>
                  <a:lnTo>
                    <a:pt x="2558288" y="2863862"/>
                  </a:lnTo>
                  <a:close/>
                </a:path>
                <a:path w="3296920" h="3021965" extrusionOk="0">
                  <a:moveTo>
                    <a:pt x="2558288" y="2564777"/>
                  </a:moveTo>
                  <a:lnTo>
                    <a:pt x="2555798" y="2562275"/>
                  </a:lnTo>
                  <a:lnTo>
                    <a:pt x="2553233" y="2559786"/>
                  </a:lnTo>
                  <a:lnTo>
                    <a:pt x="2549207" y="2559786"/>
                  </a:lnTo>
                  <a:lnTo>
                    <a:pt x="2546705" y="2562275"/>
                  </a:lnTo>
                  <a:lnTo>
                    <a:pt x="2544203" y="2564828"/>
                  </a:lnTo>
                  <a:lnTo>
                    <a:pt x="2544203" y="2568918"/>
                  </a:lnTo>
                  <a:lnTo>
                    <a:pt x="2549207" y="2573909"/>
                  </a:lnTo>
                  <a:lnTo>
                    <a:pt x="2553297" y="2573909"/>
                  </a:lnTo>
                  <a:lnTo>
                    <a:pt x="2555798" y="2571407"/>
                  </a:lnTo>
                  <a:lnTo>
                    <a:pt x="2558288" y="2568854"/>
                  </a:lnTo>
                  <a:lnTo>
                    <a:pt x="2558288" y="2564777"/>
                  </a:lnTo>
                  <a:close/>
                </a:path>
                <a:path w="3296920" h="3021965" extrusionOk="0">
                  <a:moveTo>
                    <a:pt x="2558288" y="2265692"/>
                  </a:moveTo>
                  <a:lnTo>
                    <a:pt x="2555798" y="2263190"/>
                  </a:lnTo>
                  <a:lnTo>
                    <a:pt x="2553233" y="2260701"/>
                  </a:lnTo>
                  <a:lnTo>
                    <a:pt x="2549207" y="2260701"/>
                  </a:lnTo>
                  <a:lnTo>
                    <a:pt x="2546705" y="2263190"/>
                  </a:lnTo>
                  <a:lnTo>
                    <a:pt x="2544203" y="2265743"/>
                  </a:lnTo>
                  <a:lnTo>
                    <a:pt x="2544203" y="2269833"/>
                  </a:lnTo>
                  <a:lnTo>
                    <a:pt x="2549207" y="2274824"/>
                  </a:lnTo>
                  <a:lnTo>
                    <a:pt x="2553297" y="2274824"/>
                  </a:lnTo>
                  <a:lnTo>
                    <a:pt x="2555798" y="2272322"/>
                  </a:lnTo>
                  <a:lnTo>
                    <a:pt x="2558288" y="2269769"/>
                  </a:lnTo>
                  <a:lnTo>
                    <a:pt x="2558288" y="2265692"/>
                  </a:lnTo>
                  <a:close/>
                </a:path>
                <a:path w="3296920" h="3021965" extrusionOk="0">
                  <a:moveTo>
                    <a:pt x="2558288" y="1966607"/>
                  </a:moveTo>
                  <a:lnTo>
                    <a:pt x="2555798" y="1964118"/>
                  </a:lnTo>
                  <a:lnTo>
                    <a:pt x="2553233" y="1961616"/>
                  </a:lnTo>
                  <a:lnTo>
                    <a:pt x="2549207" y="1961616"/>
                  </a:lnTo>
                  <a:lnTo>
                    <a:pt x="2546705" y="1964118"/>
                  </a:lnTo>
                  <a:lnTo>
                    <a:pt x="2544203" y="1966658"/>
                  </a:lnTo>
                  <a:lnTo>
                    <a:pt x="2544203" y="1970747"/>
                  </a:lnTo>
                  <a:lnTo>
                    <a:pt x="2549207" y="1975739"/>
                  </a:lnTo>
                  <a:lnTo>
                    <a:pt x="2553297" y="1975739"/>
                  </a:lnTo>
                  <a:lnTo>
                    <a:pt x="2555798" y="1973249"/>
                  </a:lnTo>
                  <a:lnTo>
                    <a:pt x="2558288" y="1970697"/>
                  </a:lnTo>
                  <a:lnTo>
                    <a:pt x="2558288" y="1966607"/>
                  </a:lnTo>
                  <a:close/>
                </a:path>
                <a:path w="3296920" h="3021965" extrusionOk="0">
                  <a:moveTo>
                    <a:pt x="2706332" y="3013595"/>
                  </a:moveTo>
                  <a:lnTo>
                    <a:pt x="2704058" y="3011322"/>
                  </a:lnTo>
                  <a:lnTo>
                    <a:pt x="2701785" y="3009049"/>
                  </a:lnTo>
                  <a:lnTo>
                    <a:pt x="2698089" y="3009049"/>
                  </a:lnTo>
                  <a:lnTo>
                    <a:pt x="2693543" y="3013595"/>
                  </a:lnTo>
                  <a:lnTo>
                    <a:pt x="2693543" y="3017342"/>
                  </a:lnTo>
                  <a:lnTo>
                    <a:pt x="2698089" y="3021876"/>
                  </a:lnTo>
                  <a:lnTo>
                    <a:pt x="2701785" y="3021876"/>
                  </a:lnTo>
                  <a:lnTo>
                    <a:pt x="2706332" y="3017342"/>
                  </a:lnTo>
                  <a:lnTo>
                    <a:pt x="2706332" y="3013595"/>
                  </a:lnTo>
                  <a:close/>
                </a:path>
                <a:path w="3296920" h="3021965" extrusionOk="0">
                  <a:moveTo>
                    <a:pt x="2706332" y="2714510"/>
                  </a:moveTo>
                  <a:lnTo>
                    <a:pt x="2704058" y="2712237"/>
                  </a:lnTo>
                  <a:lnTo>
                    <a:pt x="2701785" y="2709976"/>
                  </a:lnTo>
                  <a:lnTo>
                    <a:pt x="2698089" y="2709976"/>
                  </a:lnTo>
                  <a:lnTo>
                    <a:pt x="2693543" y="2714510"/>
                  </a:lnTo>
                  <a:lnTo>
                    <a:pt x="2693543" y="2718257"/>
                  </a:lnTo>
                  <a:lnTo>
                    <a:pt x="2698089" y="2722791"/>
                  </a:lnTo>
                  <a:lnTo>
                    <a:pt x="2701785" y="2722791"/>
                  </a:lnTo>
                  <a:lnTo>
                    <a:pt x="2706332" y="2718257"/>
                  </a:lnTo>
                  <a:lnTo>
                    <a:pt x="2706332" y="2714510"/>
                  </a:lnTo>
                  <a:close/>
                </a:path>
                <a:path w="3296920" h="3021965" extrusionOk="0">
                  <a:moveTo>
                    <a:pt x="2706332" y="2415425"/>
                  </a:moveTo>
                  <a:lnTo>
                    <a:pt x="2704058" y="2413152"/>
                  </a:lnTo>
                  <a:lnTo>
                    <a:pt x="2701785" y="2410891"/>
                  </a:lnTo>
                  <a:lnTo>
                    <a:pt x="2698089" y="2410891"/>
                  </a:lnTo>
                  <a:lnTo>
                    <a:pt x="2693543" y="2415425"/>
                  </a:lnTo>
                  <a:lnTo>
                    <a:pt x="2693543" y="2419172"/>
                  </a:lnTo>
                  <a:lnTo>
                    <a:pt x="2698089" y="2423706"/>
                  </a:lnTo>
                  <a:lnTo>
                    <a:pt x="2701785" y="2423706"/>
                  </a:lnTo>
                  <a:lnTo>
                    <a:pt x="2706332" y="2419172"/>
                  </a:lnTo>
                  <a:lnTo>
                    <a:pt x="2706332" y="2415425"/>
                  </a:lnTo>
                  <a:close/>
                </a:path>
                <a:path w="3296920" h="3021965" extrusionOk="0">
                  <a:moveTo>
                    <a:pt x="2706332" y="2116340"/>
                  </a:moveTo>
                  <a:lnTo>
                    <a:pt x="2704058" y="2114080"/>
                  </a:lnTo>
                  <a:lnTo>
                    <a:pt x="2701785" y="2111806"/>
                  </a:lnTo>
                  <a:lnTo>
                    <a:pt x="2698089" y="2111806"/>
                  </a:lnTo>
                  <a:lnTo>
                    <a:pt x="2693543" y="2116340"/>
                  </a:lnTo>
                  <a:lnTo>
                    <a:pt x="2693543" y="2120087"/>
                  </a:lnTo>
                  <a:lnTo>
                    <a:pt x="2698089" y="2124621"/>
                  </a:lnTo>
                  <a:lnTo>
                    <a:pt x="2701785" y="2124621"/>
                  </a:lnTo>
                  <a:lnTo>
                    <a:pt x="2706332" y="2120087"/>
                  </a:lnTo>
                  <a:lnTo>
                    <a:pt x="2706332" y="2116340"/>
                  </a:lnTo>
                  <a:close/>
                </a:path>
                <a:path w="3296920" h="3021965" extrusionOk="0">
                  <a:moveTo>
                    <a:pt x="2853677" y="2864421"/>
                  </a:moveTo>
                  <a:lnTo>
                    <a:pt x="2851861" y="2862605"/>
                  </a:lnTo>
                  <a:lnTo>
                    <a:pt x="2850045" y="2860789"/>
                  </a:lnTo>
                  <a:lnTo>
                    <a:pt x="2847086" y="2860789"/>
                  </a:lnTo>
                  <a:lnTo>
                    <a:pt x="2843453" y="2864421"/>
                  </a:lnTo>
                  <a:lnTo>
                    <a:pt x="2843453" y="2867418"/>
                  </a:lnTo>
                  <a:lnTo>
                    <a:pt x="2847086" y="2871051"/>
                  </a:lnTo>
                  <a:lnTo>
                    <a:pt x="2850045" y="2871051"/>
                  </a:lnTo>
                  <a:lnTo>
                    <a:pt x="2853677" y="2867418"/>
                  </a:lnTo>
                  <a:lnTo>
                    <a:pt x="2853677" y="2864421"/>
                  </a:lnTo>
                  <a:close/>
                </a:path>
                <a:path w="3296920" h="3021965" extrusionOk="0">
                  <a:moveTo>
                    <a:pt x="2853677" y="2565336"/>
                  </a:moveTo>
                  <a:lnTo>
                    <a:pt x="2851861" y="2563520"/>
                  </a:lnTo>
                  <a:lnTo>
                    <a:pt x="2850045" y="2561704"/>
                  </a:lnTo>
                  <a:lnTo>
                    <a:pt x="2847086" y="2561704"/>
                  </a:lnTo>
                  <a:lnTo>
                    <a:pt x="2843453" y="2565336"/>
                  </a:lnTo>
                  <a:lnTo>
                    <a:pt x="2843453" y="2568333"/>
                  </a:lnTo>
                  <a:lnTo>
                    <a:pt x="2847086" y="2571966"/>
                  </a:lnTo>
                  <a:lnTo>
                    <a:pt x="2850045" y="2571966"/>
                  </a:lnTo>
                  <a:lnTo>
                    <a:pt x="2853677" y="2568333"/>
                  </a:lnTo>
                  <a:lnTo>
                    <a:pt x="2853677" y="2565336"/>
                  </a:lnTo>
                  <a:close/>
                </a:path>
                <a:path w="3296920" h="3021965" extrusionOk="0">
                  <a:moveTo>
                    <a:pt x="2853677" y="2266251"/>
                  </a:moveTo>
                  <a:lnTo>
                    <a:pt x="2851861" y="2264435"/>
                  </a:lnTo>
                  <a:lnTo>
                    <a:pt x="2850045" y="2262619"/>
                  </a:lnTo>
                  <a:lnTo>
                    <a:pt x="2847086" y="2262619"/>
                  </a:lnTo>
                  <a:lnTo>
                    <a:pt x="2843453" y="2266251"/>
                  </a:lnTo>
                  <a:lnTo>
                    <a:pt x="2843453" y="2269261"/>
                  </a:lnTo>
                  <a:lnTo>
                    <a:pt x="2847086" y="2272881"/>
                  </a:lnTo>
                  <a:lnTo>
                    <a:pt x="2850045" y="2272881"/>
                  </a:lnTo>
                  <a:lnTo>
                    <a:pt x="2853677" y="2269261"/>
                  </a:lnTo>
                  <a:lnTo>
                    <a:pt x="2853677" y="2266251"/>
                  </a:lnTo>
                  <a:close/>
                </a:path>
                <a:path w="3296920" h="3021965" extrusionOk="0">
                  <a:moveTo>
                    <a:pt x="3001035" y="3014319"/>
                  </a:moveTo>
                  <a:lnTo>
                    <a:pt x="2999676" y="3012960"/>
                  </a:lnTo>
                  <a:lnTo>
                    <a:pt x="2998305" y="3011601"/>
                  </a:lnTo>
                  <a:lnTo>
                    <a:pt x="2996095" y="3011601"/>
                  </a:lnTo>
                  <a:lnTo>
                    <a:pt x="2993364" y="3014319"/>
                  </a:lnTo>
                  <a:lnTo>
                    <a:pt x="2993364" y="3016593"/>
                  </a:lnTo>
                  <a:lnTo>
                    <a:pt x="2996095" y="3019310"/>
                  </a:lnTo>
                  <a:lnTo>
                    <a:pt x="2998305" y="3019310"/>
                  </a:lnTo>
                  <a:lnTo>
                    <a:pt x="3001035" y="3016593"/>
                  </a:lnTo>
                  <a:lnTo>
                    <a:pt x="3001035" y="3014319"/>
                  </a:lnTo>
                  <a:close/>
                </a:path>
                <a:path w="3296920" h="3021965" extrusionOk="0">
                  <a:moveTo>
                    <a:pt x="3001035" y="2715234"/>
                  </a:moveTo>
                  <a:lnTo>
                    <a:pt x="2999676" y="2713875"/>
                  </a:lnTo>
                  <a:lnTo>
                    <a:pt x="2998305" y="2712516"/>
                  </a:lnTo>
                  <a:lnTo>
                    <a:pt x="2996095" y="2712516"/>
                  </a:lnTo>
                  <a:lnTo>
                    <a:pt x="2993364" y="2715234"/>
                  </a:lnTo>
                  <a:lnTo>
                    <a:pt x="2993364" y="2717508"/>
                  </a:lnTo>
                  <a:lnTo>
                    <a:pt x="2996095" y="2720225"/>
                  </a:lnTo>
                  <a:lnTo>
                    <a:pt x="2998305" y="2720225"/>
                  </a:lnTo>
                  <a:lnTo>
                    <a:pt x="3001035" y="2717508"/>
                  </a:lnTo>
                  <a:lnTo>
                    <a:pt x="3001035" y="2715234"/>
                  </a:lnTo>
                  <a:close/>
                </a:path>
                <a:path w="3296920" h="3021965" extrusionOk="0">
                  <a:moveTo>
                    <a:pt x="3148380" y="2865145"/>
                  </a:moveTo>
                  <a:lnTo>
                    <a:pt x="3147479" y="2864243"/>
                  </a:lnTo>
                  <a:lnTo>
                    <a:pt x="3146564" y="2863329"/>
                  </a:lnTo>
                  <a:lnTo>
                    <a:pt x="3145091" y="2863329"/>
                  </a:lnTo>
                  <a:lnTo>
                    <a:pt x="3144177" y="2864243"/>
                  </a:lnTo>
                  <a:lnTo>
                    <a:pt x="3143275" y="2865196"/>
                  </a:lnTo>
                  <a:lnTo>
                    <a:pt x="3143275" y="2866682"/>
                  </a:lnTo>
                  <a:lnTo>
                    <a:pt x="3145091" y="2868498"/>
                  </a:lnTo>
                  <a:lnTo>
                    <a:pt x="3146564" y="2868498"/>
                  </a:lnTo>
                  <a:lnTo>
                    <a:pt x="3147479" y="2867583"/>
                  </a:lnTo>
                  <a:lnTo>
                    <a:pt x="3148380" y="2866618"/>
                  </a:lnTo>
                  <a:lnTo>
                    <a:pt x="3148380" y="2865145"/>
                  </a:lnTo>
                  <a:close/>
                </a:path>
                <a:path w="3296920" h="3021965" extrusionOk="0">
                  <a:moveTo>
                    <a:pt x="3296361" y="3014878"/>
                  </a:moveTo>
                  <a:lnTo>
                    <a:pt x="3295688" y="3014205"/>
                  </a:lnTo>
                  <a:lnTo>
                    <a:pt x="3295002" y="3013519"/>
                  </a:lnTo>
                  <a:lnTo>
                    <a:pt x="3293859" y="3013519"/>
                  </a:lnTo>
                  <a:lnTo>
                    <a:pt x="3292500" y="3014878"/>
                  </a:lnTo>
                  <a:lnTo>
                    <a:pt x="3292500" y="3016021"/>
                  </a:lnTo>
                  <a:lnTo>
                    <a:pt x="3293859" y="3017380"/>
                  </a:lnTo>
                  <a:lnTo>
                    <a:pt x="3295002" y="3017380"/>
                  </a:lnTo>
                  <a:lnTo>
                    <a:pt x="3296361" y="3016021"/>
                  </a:lnTo>
                  <a:lnTo>
                    <a:pt x="3296361" y="3014878"/>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96" name="Google Shape;1196;p50"/>
            <p:cNvSpPr/>
            <p:nvPr/>
          </p:nvSpPr>
          <p:spPr>
            <a:xfrm>
              <a:off x="3861447" y="8207808"/>
              <a:ext cx="2399030" cy="2712720"/>
            </a:xfrm>
            <a:custGeom>
              <a:avLst/>
              <a:gdLst/>
              <a:ahLst/>
              <a:cxnLst/>
              <a:rect l="l" t="t" r="r" b="b"/>
              <a:pathLst>
                <a:path w="2399029" h="2712720" extrusionOk="0">
                  <a:moveTo>
                    <a:pt x="37274" y="18757"/>
                  </a:moveTo>
                  <a:lnTo>
                    <a:pt x="35915" y="11696"/>
                  </a:lnTo>
                  <a:lnTo>
                    <a:pt x="31826" y="5486"/>
                  </a:lnTo>
                  <a:lnTo>
                    <a:pt x="25654" y="1371"/>
                  </a:lnTo>
                  <a:lnTo>
                    <a:pt x="18643" y="0"/>
                  </a:lnTo>
                  <a:lnTo>
                    <a:pt x="11620" y="1371"/>
                  </a:lnTo>
                  <a:lnTo>
                    <a:pt x="5461" y="5486"/>
                  </a:lnTo>
                  <a:lnTo>
                    <a:pt x="1358" y="11696"/>
                  </a:lnTo>
                  <a:lnTo>
                    <a:pt x="0" y="18757"/>
                  </a:lnTo>
                  <a:lnTo>
                    <a:pt x="1358" y="25831"/>
                  </a:lnTo>
                  <a:lnTo>
                    <a:pt x="5461" y="32029"/>
                  </a:lnTo>
                  <a:lnTo>
                    <a:pt x="11620" y="36156"/>
                  </a:lnTo>
                  <a:lnTo>
                    <a:pt x="18643" y="37528"/>
                  </a:lnTo>
                  <a:lnTo>
                    <a:pt x="25654" y="36156"/>
                  </a:lnTo>
                  <a:lnTo>
                    <a:pt x="31826" y="32029"/>
                  </a:lnTo>
                  <a:lnTo>
                    <a:pt x="35915" y="25831"/>
                  </a:lnTo>
                  <a:lnTo>
                    <a:pt x="37274" y="18757"/>
                  </a:lnTo>
                  <a:close/>
                </a:path>
                <a:path w="2399029" h="2712720" extrusionOk="0">
                  <a:moveTo>
                    <a:pt x="184746" y="168300"/>
                  </a:moveTo>
                  <a:lnTo>
                    <a:pt x="183464" y="161671"/>
                  </a:lnTo>
                  <a:lnTo>
                    <a:pt x="179628" y="155854"/>
                  </a:lnTo>
                  <a:lnTo>
                    <a:pt x="173850" y="151993"/>
                  </a:lnTo>
                  <a:lnTo>
                    <a:pt x="167271" y="150698"/>
                  </a:lnTo>
                  <a:lnTo>
                    <a:pt x="160693" y="151993"/>
                  </a:lnTo>
                  <a:lnTo>
                    <a:pt x="154914" y="155854"/>
                  </a:lnTo>
                  <a:lnTo>
                    <a:pt x="151079" y="161671"/>
                  </a:lnTo>
                  <a:lnTo>
                    <a:pt x="149796" y="168300"/>
                  </a:lnTo>
                  <a:lnTo>
                    <a:pt x="151079" y="174929"/>
                  </a:lnTo>
                  <a:lnTo>
                    <a:pt x="154914" y="180746"/>
                  </a:lnTo>
                  <a:lnTo>
                    <a:pt x="160693" y="184607"/>
                  </a:lnTo>
                  <a:lnTo>
                    <a:pt x="167271" y="185902"/>
                  </a:lnTo>
                  <a:lnTo>
                    <a:pt x="173850" y="184607"/>
                  </a:lnTo>
                  <a:lnTo>
                    <a:pt x="179628" y="180746"/>
                  </a:lnTo>
                  <a:lnTo>
                    <a:pt x="183464" y="174929"/>
                  </a:lnTo>
                  <a:lnTo>
                    <a:pt x="184746" y="168300"/>
                  </a:lnTo>
                  <a:close/>
                </a:path>
                <a:path w="2399029" h="2712720" extrusionOk="0">
                  <a:moveTo>
                    <a:pt x="332206" y="317804"/>
                  </a:moveTo>
                  <a:lnTo>
                    <a:pt x="331012" y="311632"/>
                  </a:lnTo>
                  <a:lnTo>
                    <a:pt x="327444" y="306209"/>
                  </a:lnTo>
                  <a:lnTo>
                    <a:pt x="322046" y="302602"/>
                  </a:lnTo>
                  <a:lnTo>
                    <a:pt x="315899" y="301409"/>
                  </a:lnTo>
                  <a:lnTo>
                    <a:pt x="309765" y="302602"/>
                  </a:lnTo>
                  <a:lnTo>
                    <a:pt x="304368" y="306209"/>
                  </a:lnTo>
                  <a:lnTo>
                    <a:pt x="300786" y="311632"/>
                  </a:lnTo>
                  <a:lnTo>
                    <a:pt x="299593" y="317804"/>
                  </a:lnTo>
                  <a:lnTo>
                    <a:pt x="300786" y="323977"/>
                  </a:lnTo>
                  <a:lnTo>
                    <a:pt x="304368" y="329412"/>
                  </a:lnTo>
                  <a:lnTo>
                    <a:pt x="309765" y="333019"/>
                  </a:lnTo>
                  <a:lnTo>
                    <a:pt x="315899" y="334213"/>
                  </a:lnTo>
                  <a:lnTo>
                    <a:pt x="322046" y="333019"/>
                  </a:lnTo>
                  <a:lnTo>
                    <a:pt x="327444" y="329412"/>
                  </a:lnTo>
                  <a:lnTo>
                    <a:pt x="331012" y="323977"/>
                  </a:lnTo>
                  <a:lnTo>
                    <a:pt x="332206" y="317804"/>
                  </a:lnTo>
                  <a:close/>
                </a:path>
                <a:path w="2399029" h="2712720" extrusionOk="0">
                  <a:moveTo>
                    <a:pt x="332206" y="18732"/>
                  </a:moveTo>
                  <a:lnTo>
                    <a:pt x="331012" y="12560"/>
                  </a:lnTo>
                  <a:lnTo>
                    <a:pt x="327444" y="7124"/>
                  </a:lnTo>
                  <a:lnTo>
                    <a:pt x="322046" y="3530"/>
                  </a:lnTo>
                  <a:lnTo>
                    <a:pt x="315899" y="2324"/>
                  </a:lnTo>
                  <a:lnTo>
                    <a:pt x="309765" y="3530"/>
                  </a:lnTo>
                  <a:lnTo>
                    <a:pt x="304368" y="7124"/>
                  </a:lnTo>
                  <a:lnTo>
                    <a:pt x="300786" y="12560"/>
                  </a:lnTo>
                  <a:lnTo>
                    <a:pt x="299593" y="18732"/>
                  </a:lnTo>
                  <a:lnTo>
                    <a:pt x="300786" y="24904"/>
                  </a:lnTo>
                  <a:lnTo>
                    <a:pt x="304368" y="30327"/>
                  </a:lnTo>
                  <a:lnTo>
                    <a:pt x="309765" y="33934"/>
                  </a:lnTo>
                  <a:lnTo>
                    <a:pt x="315899" y="35140"/>
                  </a:lnTo>
                  <a:lnTo>
                    <a:pt x="322046" y="33934"/>
                  </a:lnTo>
                  <a:lnTo>
                    <a:pt x="327444" y="30327"/>
                  </a:lnTo>
                  <a:lnTo>
                    <a:pt x="331012" y="24904"/>
                  </a:lnTo>
                  <a:lnTo>
                    <a:pt x="332206" y="18732"/>
                  </a:lnTo>
                  <a:close/>
                </a:path>
                <a:path w="2399029" h="2712720" extrusionOk="0">
                  <a:moveTo>
                    <a:pt x="481152" y="462521"/>
                  </a:moveTo>
                  <a:lnTo>
                    <a:pt x="475246" y="456577"/>
                  </a:lnTo>
                  <a:lnTo>
                    <a:pt x="469341" y="450621"/>
                  </a:lnTo>
                  <a:lnTo>
                    <a:pt x="459727" y="450621"/>
                  </a:lnTo>
                  <a:lnTo>
                    <a:pt x="447916" y="462521"/>
                  </a:lnTo>
                  <a:lnTo>
                    <a:pt x="447916" y="472173"/>
                  </a:lnTo>
                  <a:lnTo>
                    <a:pt x="459727" y="484085"/>
                  </a:lnTo>
                  <a:lnTo>
                    <a:pt x="469341" y="484085"/>
                  </a:lnTo>
                  <a:lnTo>
                    <a:pt x="481152" y="472173"/>
                  </a:lnTo>
                  <a:lnTo>
                    <a:pt x="481152" y="462521"/>
                  </a:lnTo>
                  <a:close/>
                </a:path>
                <a:path w="2399029" h="2712720" extrusionOk="0">
                  <a:moveTo>
                    <a:pt x="481152" y="163449"/>
                  </a:moveTo>
                  <a:lnTo>
                    <a:pt x="475246" y="157492"/>
                  </a:lnTo>
                  <a:lnTo>
                    <a:pt x="469341" y="151536"/>
                  </a:lnTo>
                  <a:lnTo>
                    <a:pt x="459727" y="151536"/>
                  </a:lnTo>
                  <a:lnTo>
                    <a:pt x="447916" y="163449"/>
                  </a:lnTo>
                  <a:lnTo>
                    <a:pt x="447916" y="173088"/>
                  </a:lnTo>
                  <a:lnTo>
                    <a:pt x="459727" y="185000"/>
                  </a:lnTo>
                  <a:lnTo>
                    <a:pt x="469341" y="185000"/>
                  </a:lnTo>
                  <a:lnTo>
                    <a:pt x="481152" y="173088"/>
                  </a:lnTo>
                  <a:lnTo>
                    <a:pt x="481152" y="163449"/>
                  </a:lnTo>
                  <a:close/>
                </a:path>
                <a:path w="2399029" h="2712720" extrusionOk="0">
                  <a:moveTo>
                    <a:pt x="629196" y="612267"/>
                  </a:moveTo>
                  <a:lnTo>
                    <a:pt x="623506" y="606539"/>
                  </a:lnTo>
                  <a:lnTo>
                    <a:pt x="617766" y="600811"/>
                  </a:lnTo>
                  <a:lnTo>
                    <a:pt x="608558" y="600811"/>
                  </a:lnTo>
                  <a:lnTo>
                    <a:pt x="597192" y="612267"/>
                  </a:lnTo>
                  <a:lnTo>
                    <a:pt x="597192" y="621563"/>
                  </a:lnTo>
                  <a:lnTo>
                    <a:pt x="608558" y="633018"/>
                  </a:lnTo>
                  <a:lnTo>
                    <a:pt x="617829" y="633018"/>
                  </a:lnTo>
                  <a:lnTo>
                    <a:pt x="629196" y="621563"/>
                  </a:lnTo>
                  <a:lnTo>
                    <a:pt x="629196" y="612267"/>
                  </a:lnTo>
                  <a:close/>
                </a:path>
                <a:path w="2399029" h="2712720" extrusionOk="0">
                  <a:moveTo>
                    <a:pt x="629196" y="313182"/>
                  </a:moveTo>
                  <a:lnTo>
                    <a:pt x="623506" y="307454"/>
                  </a:lnTo>
                  <a:lnTo>
                    <a:pt x="617766" y="301726"/>
                  </a:lnTo>
                  <a:lnTo>
                    <a:pt x="608558" y="301726"/>
                  </a:lnTo>
                  <a:lnTo>
                    <a:pt x="597192" y="313182"/>
                  </a:lnTo>
                  <a:lnTo>
                    <a:pt x="597192" y="322478"/>
                  </a:lnTo>
                  <a:lnTo>
                    <a:pt x="608558" y="333946"/>
                  </a:lnTo>
                  <a:lnTo>
                    <a:pt x="617829" y="333946"/>
                  </a:lnTo>
                  <a:lnTo>
                    <a:pt x="629196" y="322478"/>
                  </a:lnTo>
                  <a:lnTo>
                    <a:pt x="629196" y="313182"/>
                  </a:lnTo>
                  <a:close/>
                </a:path>
                <a:path w="2399029" h="2712720" extrusionOk="0">
                  <a:moveTo>
                    <a:pt x="629196" y="14097"/>
                  </a:moveTo>
                  <a:lnTo>
                    <a:pt x="623506" y="8369"/>
                  </a:lnTo>
                  <a:lnTo>
                    <a:pt x="617766" y="2641"/>
                  </a:lnTo>
                  <a:lnTo>
                    <a:pt x="608558" y="2641"/>
                  </a:lnTo>
                  <a:lnTo>
                    <a:pt x="597192" y="14097"/>
                  </a:lnTo>
                  <a:lnTo>
                    <a:pt x="597192" y="23406"/>
                  </a:lnTo>
                  <a:lnTo>
                    <a:pt x="608558" y="34861"/>
                  </a:lnTo>
                  <a:lnTo>
                    <a:pt x="617829" y="34861"/>
                  </a:lnTo>
                  <a:lnTo>
                    <a:pt x="629196" y="23406"/>
                  </a:lnTo>
                  <a:lnTo>
                    <a:pt x="629196" y="14097"/>
                  </a:lnTo>
                  <a:close/>
                </a:path>
                <a:path w="2399029" h="2712720" extrusionOk="0">
                  <a:moveTo>
                    <a:pt x="776541" y="762165"/>
                  </a:moveTo>
                  <a:lnTo>
                    <a:pt x="771309" y="756894"/>
                  </a:lnTo>
                  <a:lnTo>
                    <a:pt x="766089" y="751624"/>
                  </a:lnTo>
                  <a:lnTo>
                    <a:pt x="757567" y="751624"/>
                  </a:lnTo>
                  <a:lnTo>
                    <a:pt x="747102" y="762165"/>
                  </a:lnTo>
                  <a:lnTo>
                    <a:pt x="747102" y="770674"/>
                  </a:lnTo>
                  <a:lnTo>
                    <a:pt x="757567" y="781227"/>
                  </a:lnTo>
                  <a:lnTo>
                    <a:pt x="766089" y="781227"/>
                  </a:lnTo>
                  <a:lnTo>
                    <a:pt x="776541" y="770674"/>
                  </a:lnTo>
                  <a:lnTo>
                    <a:pt x="776541" y="762165"/>
                  </a:lnTo>
                  <a:close/>
                </a:path>
                <a:path w="2399029" h="2712720" extrusionOk="0">
                  <a:moveTo>
                    <a:pt x="776541" y="463092"/>
                  </a:moveTo>
                  <a:lnTo>
                    <a:pt x="771309" y="457809"/>
                  </a:lnTo>
                  <a:lnTo>
                    <a:pt x="766089" y="452539"/>
                  </a:lnTo>
                  <a:lnTo>
                    <a:pt x="757567" y="452539"/>
                  </a:lnTo>
                  <a:lnTo>
                    <a:pt x="747102" y="463092"/>
                  </a:lnTo>
                  <a:lnTo>
                    <a:pt x="747102" y="471601"/>
                  </a:lnTo>
                  <a:lnTo>
                    <a:pt x="757567" y="482142"/>
                  </a:lnTo>
                  <a:lnTo>
                    <a:pt x="766089" y="482142"/>
                  </a:lnTo>
                  <a:lnTo>
                    <a:pt x="776541" y="471601"/>
                  </a:lnTo>
                  <a:lnTo>
                    <a:pt x="776541" y="463092"/>
                  </a:lnTo>
                  <a:close/>
                </a:path>
                <a:path w="2399029" h="2712720" extrusionOk="0">
                  <a:moveTo>
                    <a:pt x="776541" y="164007"/>
                  </a:moveTo>
                  <a:lnTo>
                    <a:pt x="771309" y="158737"/>
                  </a:lnTo>
                  <a:lnTo>
                    <a:pt x="766089" y="153454"/>
                  </a:lnTo>
                  <a:lnTo>
                    <a:pt x="757567" y="153454"/>
                  </a:lnTo>
                  <a:lnTo>
                    <a:pt x="747102" y="164007"/>
                  </a:lnTo>
                  <a:lnTo>
                    <a:pt x="747102" y="172516"/>
                  </a:lnTo>
                  <a:lnTo>
                    <a:pt x="757567" y="183070"/>
                  </a:lnTo>
                  <a:lnTo>
                    <a:pt x="766089" y="183070"/>
                  </a:lnTo>
                  <a:lnTo>
                    <a:pt x="776541" y="172516"/>
                  </a:lnTo>
                  <a:lnTo>
                    <a:pt x="776541" y="164007"/>
                  </a:lnTo>
                  <a:close/>
                </a:path>
                <a:path w="2399029" h="2712720" extrusionOk="0">
                  <a:moveTo>
                    <a:pt x="923899" y="912075"/>
                  </a:moveTo>
                  <a:lnTo>
                    <a:pt x="919124" y="907249"/>
                  </a:lnTo>
                  <a:lnTo>
                    <a:pt x="914349" y="902436"/>
                  </a:lnTo>
                  <a:lnTo>
                    <a:pt x="906564" y="902436"/>
                  </a:lnTo>
                  <a:lnTo>
                    <a:pt x="897013" y="912075"/>
                  </a:lnTo>
                  <a:lnTo>
                    <a:pt x="897013" y="919848"/>
                  </a:lnTo>
                  <a:lnTo>
                    <a:pt x="906614" y="929487"/>
                  </a:lnTo>
                  <a:lnTo>
                    <a:pt x="914349" y="929487"/>
                  </a:lnTo>
                  <a:lnTo>
                    <a:pt x="923899" y="919848"/>
                  </a:lnTo>
                  <a:lnTo>
                    <a:pt x="923899" y="912075"/>
                  </a:lnTo>
                  <a:close/>
                </a:path>
                <a:path w="2399029" h="2712720" extrusionOk="0">
                  <a:moveTo>
                    <a:pt x="923899" y="612990"/>
                  </a:moveTo>
                  <a:lnTo>
                    <a:pt x="919124" y="608177"/>
                  </a:lnTo>
                  <a:lnTo>
                    <a:pt x="914349" y="603351"/>
                  </a:lnTo>
                  <a:lnTo>
                    <a:pt x="906564" y="603351"/>
                  </a:lnTo>
                  <a:lnTo>
                    <a:pt x="897013" y="612990"/>
                  </a:lnTo>
                  <a:lnTo>
                    <a:pt x="897013" y="620763"/>
                  </a:lnTo>
                  <a:lnTo>
                    <a:pt x="906614" y="630402"/>
                  </a:lnTo>
                  <a:lnTo>
                    <a:pt x="914349" y="630402"/>
                  </a:lnTo>
                  <a:lnTo>
                    <a:pt x="923899" y="620763"/>
                  </a:lnTo>
                  <a:lnTo>
                    <a:pt x="923899" y="612990"/>
                  </a:lnTo>
                  <a:close/>
                </a:path>
                <a:path w="2399029" h="2712720" extrusionOk="0">
                  <a:moveTo>
                    <a:pt x="923899" y="313918"/>
                  </a:moveTo>
                  <a:lnTo>
                    <a:pt x="919124" y="309092"/>
                  </a:lnTo>
                  <a:lnTo>
                    <a:pt x="914349" y="304266"/>
                  </a:lnTo>
                  <a:lnTo>
                    <a:pt x="906564" y="304266"/>
                  </a:lnTo>
                  <a:lnTo>
                    <a:pt x="897013" y="313918"/>
                  </a:lnTo>
                  <a:lnTo>
                    <a:pt x="897013" y="321678"/>
                  </a:lnTo>
                  <a:lnTo>
                    <a:pt x="906614" y="331330"/>
                  </a:lnTo>
                  <a:lnTo>
                    <a:pt x="914349" y="331330"/>
                  </a:lnTo>
                  <a:lnTo>
                    <a:pt x="923899" y="321678"/>
                  </a:lnTo>
                  <a:lnTo>
                    <a:pt x="923899" y="313918"/>
                  </a:lnTo>
                  <a:close/>
                </a:path>
                <a:path w="2399029" h="2712720" extrusionOk="0">
                  <a:moveTo>
                    <a:pt x="923899" y="14833"/>
                  </a:moveTo>
                  <a:lnTo>
                    <a:pt x="919124" y="10007"/>
                  </a:lnTo>
                  <a:lnTo>
                    <a:pt x="914349" y="5194"/>
                  </a:lnTo>
                  <a:lnTo>
                    <a:pt x="906564" y="5194"/>
                  </a:lnTo>
                  <a:lnTo>
                    <a:pt x="897013" y="14833"/>
                  </a:lnTo>
                  <a:lnTo>
                    <a:pt x="897013" y="22606"/>
                  </a:lnTo>
                  <a:lnTo>
                    <a:pt x="906614" y="32245"/>
                  </a:lnTo>
                  <a:lnTo>
                    <a:pt x="914349" y="32245"/>
                  </a:lnTo>
                  <a:lnTo>
                    <a:pt x="923899" y="22606"/>
                  </a:lnTo>
                  <a:lnTo>
                    <a:pt x="923899" y="14833"/>
                  </a:lnTo>
                  <a:close/>
                </a:path>
                <a:path w="2399029" h="2712720" extrusionOk="0">
                  <a:moveTo>
                    <a:pt x="1070622" y="1062215"/>
                  </a:moveTo>
                  <a:lnTo>
                    <a:pt x="1066533" y="1058062"/>
                  </a:lnTo>
                  <a:lnTo>
                    <a:pt x="1062443" y="1053922"/>
                  </a:lnTo>
                  <a:lnTo>
                    <a:pt x="1055789" y="1053922"/>
                  </a:lnTo>
                  <a:lnTo>
                    <a:pt x="1047610" y="1062151"/>
                  </a:lnTo>
                  <a:lnTo>
                    <a:pt x="1047610" y="1068844"/>
                  </a:lnTo>
                  <a:lnTo>
                    <a:pt x="1055789" y="1077125"/>
                  </a:lnTo>
                  <a:lnTo>
                    <a:pt x="1062443" y="1077125"/>
                  </a:lnTo>
                  <a:lnTo>
                    <a:pt x="1070622" y="1068908"/>
                  </a:lnTo>
                  <a:lnTo>
                    <a:pt x="1070622" y="1062215"/>
                  </a:lnTo>
                  <a:close/>
                </a:path>
                <a:path w="2399029" h="2712720" extrusionOk="0">
                  <a:moveTo>
                    <a:pt x="1070622" y="763130"/>
                  </a:moveTo>
                  <a:lnTo>
                    <a:pt x="1066533" y="758990"/>
                  </a:lnTo>
                  <a:lnTo>
                    <a:pt x="1062443" y="754849"/>
                  </a:lnTo>
                  <a:lnTo>
                    <a:pt x="1055789" y="754849"/>
                  </a:lnTo>
                  <a:lnTo>
                    <a:pt x="1047610" y="763066"/>
                  </a:lnTo>
                  <a:lnTo>
                    <a:pt x="1047610" y="769759"/>
                  </a:lnTo>
                  <a:lnTo>
                    <a:pt x="1055789" y="778040"/>
                  </a:lnTo>
                  <a:lnTo>
                    <a:pt x="1062443" y="778040"/>
                  </a:lnTo>
                  <a:lnTo>
                    <a:pt x="1070622" y="769823"/>
                  </a:lnTo>
                  <a:lnTo>
                    <a:pt x="1070622" y="763130"/>
                  </a:lnTo>
                  <a:close/>
                </a:path>
                <a:path w="2399029" h="2712720" extrusionOk="0">
                  <a:moveTo>
                    <a:pt x="1070622" y="463994"/>
                  </a:moveTo>
                  <a:lnTo>
                    <a:pt x="1066533" y="459854"/>
                  </a:lnTo>
                  <a:lnTo>
                    <a:pt x="1062443" y="455714"/>
                  </a:lnTo>
                  <a:lnTo>
                    <a:pt x="1055789" y="455714"/>
                  </a:lnTo>
                  <a:lnTo>
                    <a:pt x="1047610" y="463931"/>
                  </a:lnTo>
                  <a:lnTo>
                    <a:pt x="1047610" y="470623"/>
                  </a:lnTo>
                  <a:lnTo>
                    <a:pt x="1055789" y="478904"/>
                  </a:lnTo>
                  <a:lnTo>
                    <a:pt x="1062443" y="478904"/>
                  </a:lnTo>
                  <a:lnTo>
                    <a:pt x="1070622" y="470687"/>
                  </a:lnTo>
                  <a:lnTo>
                    <a:pt x="1070622" y="463994"/>
                  </a:lnTo>
                  <a:close/>
                </a:path>
                <a:path w="2399029" h="2712720" extrusionOk="0">
                  <a:moveTo>
                    <a:pt x="1070622" y="164909"/>
                  </a:moveTo>
                  <a:lnTo>
                    <a:pt x="1066533" y="160769"/>
                  </a:lnTo>
                  <a:lnTo>
                    <a:pt x="1062443" y="156629"/>
                  </a:lnTo>
                  <a:lnTo>
                    <a:pt x="1055789" y="156629"/>
                  </a:lnTo>
                  <a:lnTo>
                    <a:pt x="1047610" y="164909"/>
                  </a:lnTo>
                  <a:lnTo>
                    <a:pt x="1047610" y="171551"/>
                  </a:lnTo>
                  <a:lnTo>
                    <a:pt x="1055789" y="179832"/>
                  </a:lnTo>
                  <a:lnTo>
                    <a:pt x="1062443" y="179832"/>
                  </a:lnTo>
                  <a:lnTo>
                    <a:pt x="1070622" y="171602"/>
                  </a:lnTo>
                  <a:lnTo>
                    <a:pt x="1070622" y="164909"/>
                  </a:lnTo>
                  <a:close/>
                </a:path>
                <a:path w="2399029" h="2712720" extrusionOk="0">
                  <a:moveTo>
                    <a:pt x="1218603" y="1211884"/>
                  </a:moveTo>
                  <a:lnTo>
                    <a:pt x="1214742" y="1207973"/>
                  </a:lnTo>
                  <a:lnTo>
                    <a:pt x="1210818" y="1204061"/>
                  </a:lnTo>
                  <a:lnTo>
                    <a:pt x="1204569" y="1204061"/>
                  </a:lnTo>
                  <a:lnTo>
                    <a:pt x="1196835" y="1211884"/>
                  </a:lnTo>
                  <a:lnTo>
                    <a:pt x="1196835" y="1218184"/>
                  </a:lnTo>
                  <a:lnTo>
                    <a:pt x="1204569" y="1226007"/>
                  </a:lnTo>
                  <a:lnTo>
                    <a:pt x="1210868" y="1226007"/>
                  </a:lnTo>
                  <a:lnTo>
                    <a:pt x="1218603" y="1218184"/>
                  </a:lnTo>
                  <a:lnTo>
                    <a:pt x="1218603" y="1211884"/>
                  </a:lnTo>
                  <a:close/>
                </a:path>
                <a:path w="2399029" h="2712720" extrusionOk="0">
                  <a:moveTo>
                    <a:pt x="1218603" y="912812"/>
                  </a:moveTo>
                  <a:lnTo>
                    <a:pt x="1214742" y="908888"/>
                  </a:lnTo>
                  <a:lnTo>
                    <a:pt x="1210818" y="904976"/>
                  </a:lnTo>
                  <a:lnTo>
                    <a:pt x="1204569" y="904976"/>
                  </a:lnTo>
                  <a:lnTo>
                    <a:pt x="1196835" y="912812"/>
                  </a:lnTo>
                  <a:lnTo>
                    <a:pt x="1196835" y="919099"/>
                  </a:lnTo>
                  <a:lnTo>
                    <a:pt x="1204569" y="926934"/>
                  </a:lnTo>
                  <a:lnTo>
                    <a:pt x="1210868" y="926934"/>
                  </a:lnTo>
                  <a:lnTo>
                    <a:pt x="1218603" y="919099"/>
                  </a:lnTo>
                  <a:lnTo>
                    <a:pt x="1218603" y="912812"/>
                  </a:lnTo>
                  <a:close/>
                </a:path>
                <a:path w="2399029" h="2712720" extrusionOk="0">
                  <a:moveTo>
                    <a:pt x="1218603" y="613727"/>
                  </a:moveTo>
                  <a:lnTo>
                    <a:pt x="1214742" y="609815"/>
                  </a:lnTo>
                  <a:lnTo>
                    <a:pt x="1210818" y="605904"/>
                  </a:lnTo>
                  <a:lnTo>
                    <a:pt x="1204569" y="605904"/>
                  </a:lnTo>
                  <a:lnTo>
                    <a:pt x="1196835" y="613727"/>
                  </a:lnTo>
                  <a:lnTo>
                    <a:pt x="1196835" y="620026"/>
                  </a:lnTo>
                  <a:lnTo>
                    <a:pt x="1204569" y="627849"/>
                  </a:lnTo>
                  <a:lnTo>
                    <a:pt x="1210868" y="627849"/>
                  </a:lnTo>
                  <a:lnTo>
                    <a:pt x="1218603" y="620026"/>
                  </a:lnTo>
                  <a:lnTo>
                    <a:pt x="1218603" y="613727"/>
                  </a:lnTo>
                  <a:close/>
                </a:path>
                <a:path w="2399029" h="2712720" extrusionOk="0">
                  <a:moveTo>
                    <a:pt x="1218603" y="314642"/>
                  </a:moveTo>
                  <a:lnTo>
                    <a:pt x="1214742" y="310730"/>
                  </a:lnTo>
                  <a:lnTo>
                    <a:pt x="1210818" y="306819"/>
                  </a:lnTo>
                  <a:lnTo>
                    <a:pt x="1204569" y="306819"/>
                  </a:lnTo>
                  <a:lnTo>
                    <a:pt x="1196835" y="314642"/>
                  </a:lnTo>
                  <a:lnTo>
                    <a:pt x="1196835" y="320941"/>
                  </a:lnTo>
                  <a:lnTo>
                    <a:pt x="1204569" y="328764"/>
                  </a:lnTo>
                  <a:lnTo>
                    <a:pt x="1210868" y="328764"/>
                  </a:lnTo>
                  <a:lnTo>
                    <a:pt x="1218603" y="320941"/>
                  </a:lnTo>
                  <a:lnTo>
                    <a:pt x="1218603" y="314642"/>
                  </a:lnTo>
                  <a:close/>
                </a:path>
                <a:path w="2399029" h="2712720" extrusionOk="0">
                  <a:moveTo>
                    <a:pt x="1365948" y="1361846"/>
                  </a:moveTo>
                  <a:lnTo>
                    <a:pt x="1362544" y="1358392"/>
                  </a:lnTo>
                  <a:lnTo>
                    <a:pt x="1359128" y="1354937"/>
                  </a:lnTo>
                  <a:lnTo>
                    <a:pt x="1353566" y="1354937"/>
                  </a:lnTo>
                  <a:lnTo>
                    <a:pt x="1350149" y="1358392"/>
                  </a:lnTo>
                  <a:lnTo>
                    <a:pt x="1346746" y="1361795"/>
                  </a:lnTo>
                  <a:lnTo>
                    <a:pt x="1346746" y="1367358"/>
                  </a:lnTo>
                  <a:lnTo>
                    <a:pt x="1353566" y="1374267"/>
                  </a:lnTo>
                  <a:lnTo>
                    <a:pt x="1359128" y="1374267"/>
                  </a:lnTo>
                  <a:lnTo>
                    <a:pt x="1362544" y="1370812"/>
                  </a:lnTo>
                  <a:lnTo>
                    <a:pt x="1365948" y="1367409"/>
                  </a:lnTo>
                  <a:lnTo>
                    <a:pt x="1365948" y="1361846"/>
                  </a:lnTo>
                  <a:close/>
                </a:path>
                <a:path w="2399029" h="2712720" extrusionOk="0">
                  <a:moveTo>
                    <a:pt x="1365948" y="1062710"/>
                  </a:moveTo>
                  <a:lnTo>
                    <a:pt x="1362544" y="1059256"/>
                  </a:lnTo>
                  <a:lnTo>
                    <a:pt x="1359128" y="1055789"/>
                  </a:lnTo>
                  <a:lnTo>
                    <a:pt x="1353566" y="1055789"/>
                  </a:lnTo>
                  <a:lnTo>
                    <a:pt x="1350149" y="1059256"/>
                  </a:lnTo>
                  <a:lnTo>
                    <a:pt x="1346746" y="1062659"/>
                  </a:lnTo>
                  <a:lnTo>
                    <a:pt x="1346746" y="1068209"/>
                  </a:lnTo>
                  <a:lnTo>
                    <a:pt x="1353566" y="1075131"/>
                  </a:lnTo>
                  <a:lnTo>
                    <a:pt x="1359128" y="1075131"/>
                  </a:lnTo>
                  <a:lnTo>
                    <a:pt x="1362544" y="1071676"/>
                  </a:lnTo>
                  <a:lnTo>
                    <a:pt x="1365948" y="1068273"/>
                  </a:lnTo>
                  <a:lnTo>
                    <a:pt x="1365948" y="1062710"/>
                  </a:lnTo>
                  <a:close/>
                </a:path>
                <a:path w="2399029" h="2712720" extrusionOk="0">
                  <a:moveTo>
                    <a:pt x="1365948" y="763638"/>
                  </a:moveTo>
                  <a:lnTo>
                    <a:pt x="1362544" y="760171"/>
                  </a:lnTo>
                  <a:lnTo>
                    <a:pt x="1359128" y="756716"/>
                  </a:lnTo>
                  <a:lnTo>
                    <a:pt x="1353566" y="756716"/>
                  </a:lnTo>
                  <a:lnTo>
                    <a:pt x="1350149" y="760171"/>
                  </a:lnTo>
                  <a:lnTo>
                    <a:pt x="1346746" y="763574"/>
                  </a:lnTo>
                  <a:lnTo>
                    <a:pt x="1346746" y="769137"/>
                  </a:lnTo>
                  <a:lnTo>
                    <a:pt x="1353566" y="776058"/>
                  </a:lnTo>
                  <a:lnTo>
                    <a:pt x="1359128" y="776058"/>
                  </a:lnTo>
                  <a:lnTo>
                    <a:pt x="1362544" y="772591"/>
                  </a:lnTo>
                  <a:lnTo>
                    <a:pt x="1365948" y="769188"/>
                  </a:lnTo>
                  <a:lnTo>
                    <a:pt x="1365948" y="763638"/>
                  </a:lnTo>
                  <a:close/>
                </a:path>
                <a:path w="2399029" h="2712720" extrusionOk="0">
                  <a:moveTo>
                    <a:pt x="1365948" y="464553"/>
                  </a:moveTo>
                  <a:lnTo>
                    <a:pt x="1362544" y="461098"/>
                  </a:lnTo>
                  <a:lnTo>
                    <a:pt x="1359128" y="457631"/>
                  </a:lnTo>
                  <a:lnTo>
                    <a:pt x="1353566" y="457631"/>
                  </a:lnTo>
                  <a:lnTo>
                    <a:pt x="1350149" y="461098"/>
                  </a:lnTo>
                  <a:lnTo>
                    <a:pt x="1346746" y="464502"/>
                  </a:lnTo>
                  <a:lnTo>
                    <a:pt x="1346746" y="470052"/>
                  </a:lnTo>
                  <a:lnTo>
                    <a:pt x="1353566" y="476973"/>
                  </a:lnTo>
                  <a:lnTo>
                    <a:pt x="1359128" y="476973"/>
                  </a:lnTo>
                  <a:lnTo>
                    <a:pt x="1362544" y="473519"/>
                  </a:lnTo>
                  <a:lnTo>
                    <a:pt x="1365948" y="470115"/>
                  </a:lnTo>
                  <a:lnTo>
                    <a:pt x="1365948" y="464553"/>
                  </a:lnTo>
                  <a:close/>
                </a:path>
                <a:path w="2399029" h="2712720" extrusionOk="0">
                  <a:moveTo>
                    <a:pt x="1513306" y="1511706"/>
                  </a:moveTo>
                  <a:lnTo>
                    <a:pt x="1510347" y="1508747"/>
                  </a:lnTo>
                  <a:lnTo>
                    <a:pt x="1507337" y="1505800"/>
                  </a:lnTo>
                  <a:lnTo>
                    <a:pt x="1502562" y="1505800"/>
                  </a:lnTo>
                  <a:lnTo>
                    <a:pt x="1496656" y="1511706"/>
                  </a:lnTo>
                  <a:lnTo>
                    <a:pt x="1496656" y="1516519"/>
                  </a:lnTo>
                  <a:lnTo>
                    <a:pt x="1499616" y="1519529"/>
                  </a:lnTo>
                  <a:lnTo>
                    <a:pt x="1502625" y="1522476"/>
                  </a:lnTo>
                  <a:lnTo>
                    <a:pt x="1507401" y="1522476"/>
                  </a:lnTo>
                  <a:lnTo>
                    <a:pt x="1513306" y="1516583"/>
                  </a:lnTo>
                  <a:lnTo>
                    <a:pt x="1513306" y="1511706"/>
                  </a:lnTo>
                  <a:close/>
                </a:path>
                <a:path w="2399029" h="2712720" extrusionOk="0">
                  <a:moveTo>
                    <a:pt x="1513306" y="1212621"/>
                  </a:moveTo>
                  <a:lnTo>
                    <a:pt x="1510347" y="1209675"/>
                  </a:lnTo>
                  <a:lnTo>
                    <a:pt x="1507337" y="1206715"/>
                  </a:lnTo>
                  <a:lnTo>
                    <a:pt x="1502562" y="1206715"/>
                  </a:lnTo>
                  <a:lnTo>
                    <a:pt x="1496656" y="1212621"/>
                  </a:lnTo>
                  <a:lnTo>
                    <a:pt x="1496656" y="1217498"/>
                  </a:lnTo>
                  <a:lnTo>
                    <a:pt x="1499616" y="1220444"/>
                  </a:lnTo>
                  <a:lnTo>
                    <a:pt x="1502625" y="1223391"/>
                  </a:lnTo>
                  <a:lnTo>
                    <a:pt x="1507401" y="1223391"/>
                  </a:lnTo>
                  <a:lnTo>
                    <a:pt x="1513306" y="1217498"/>
                  </a:lnTo>
                  <a:lnTo>
                    <a:pt x="1513306" y="1212621"/>
                  </a:lnTo>
                  <a:close/>
                </a:path>
                <a:path w="2399029" h="2712720" extrusionOk="0">
                  <a:moveTo>
                    <a:pt x="1513306" y="913599"/>
                  </a:moveTo>
                  <a:lnTo>
                    <a:pt x="1510347" y="910590"/>
                  </a:lnTo>
                  <a:lnTo>
                    <a:pt x="1507337" y="907643"/>
                  </a:lnTo>
                  <a:lnTo>
                    <a:pt x="1502562" y="907643"/>
                  </a:lnTo>
                  <a:lnTo>
                    <a:pt x="1496656" y="913536"/>
                  </a:lnTo>
                  <a:lnTo>
                    <a:pt x="1496656" y="918413"/>
                  </a:lnTo>
                  <a:lnTo>
                    <a:pt x="1499616" y="921372"/>
                  </a:lnTo>
                  <a:lnTo>
                    <a:pt x="1502625" y="924318"/>
                  </a:lnTo>
                  <a:lnTo>
                    <a:pt x="1507401" y="924318"/>
                  </a:lnTo>
                  <a:lnTo>
                    <a:pt x="1513306" y="918413"/>
                  </a:lnTo>
                  <a:lnTo>
                    <a:pt x="1513306" y="913599"/>
                  </a:lnTo>
                  <a:close/>
                </a:path>
                <a:path w="2399029" h="2712720" extrusionOk="0">
                  <a:moveTo>
                    <a:pt x="1513306" y="614464"/>
                  </a:moveTo>
                  <a:lnTo>
                    <a:pt x="1510347" y="611505"/>
                  </a:lnTo>
                  <a:lnTo>
                    <a:pt x="1507337" y="608558"/>
                  </a:lnTo>
                  <a:lnTo>
                    <a:pt x="1502562" y="608558"/>
                  </a:lnTo>
                  <a:lnTo>
                    <a:pt x="1496656" y="614464"/>
                  </a:lnTo>
                  <a:lnTo>
                    <a:pt x="1496656" y="619340"/>
                  </a:lnTo>
                  <a:lnTo>
                    <a:pt x="1502625" y="625297"/>
                  </a:lnTo>
                  <a:lnTo>
                    <a:pt x="1507401" y="625297"/>
                  </a:lnTo>
                  <a:lnTo>
                    <a:pt x="1510347" y="622287"/>
                  </a:lnTo>
                  <a:lnTo>
                    <a:pt x="1513306" y="619340"/>
                  </a:lnTo>
                  <a:lnTo>
                    <a:pt x="1513306" y="614464"/>
                  </a:lnTo>
                  <a:close/>
                </a:path>
                <a:path w="2399029" h="2712720" extrusionOk="0">
                  <a:moveTo>
                    <a:pt x="1660652" y="1661604"/>
                  </a:moveTo>
                  <a:lnTo>
                    <a:pt x="1658162" y="1659115"/>
                  </a:lnTo>
                  <a:lnTo>
                    <a:pt x="1655597" y="1656613"/>
                  </a:lnTo>
                  <a:lnTo>
                    <a:pt x="1651571" y="1656613"/>
                  </a:lnTo>
                  <a:lnTo>
                    <a:pt x="1649069" y="1659115"/>
                  </a:lnTo>
                  <a:lnTo>
                    <a:pt x="1646567" y="1661668"/>
                  </a:lnTo>
                  <a:lnTo>
                    <a:pt x="1646567" y="1665744"/>
                  </a:lnTo>
                  <a:lnTo>
                    <a:pt x="1651571" y="1670735"/>
                  </a:lnTo>
                  <a:lnTo>
                    <a:pt x="1655660" y="1670735"/>
                  </a:lnTo>
                  <a:lnTo>
                    <a:pt x="1658162" y="1668246"/>
                  </a:lnTo>
                  <a:lnTo>
                    <a:pt x="1660652" y="1665693"/>
                  </a:lnTo>
                  <a:lnTo>
                    <a:pt x="1660652" y="1661604"/>
                  </a:lnTo>
                  <a:close/>
                </a:path>
                <a:path w="2399029" h="2712720" extrusionOk="0">
                  <a:moveTo>
                    <a:pt x="1660652" y="1362532"/>
                  </a:moveTo>
                  <a:lnTo>
                    <a:pt x="1658162" y="1360030"/>
                  </a:lnTo>
                  <a:lnTo>
                    <a:pt x="1655597" y="1357541"/>
                  </a:lnTo>
                  <a:lnTo>
                    <a:pt x="1651571" y="1357541"/>
                  </a:lnTo>
                  <a:lnTo>
                    <a:pt x="1649069" y="1360030"/>
                  </a:lnTo>
                  <a:lnTo>
                    <a:pt x="1646567" y="1362583"/>
                  </a:lnTo>
                  <a:lnTo>
                    <a:pt x="1646567" y="1366672"/>
                  </a:lnTo>
                  <a:lnTo>
                    <a:pt x="1651571" y="1371663"/>
                  </a:lnTo>
                  <a:lnTo>
                    <a:pt x="1655660" y="1371663"/>
                  </a:lnTo>
                  <a:lnTo>
                    <a:pt x="1658162" y="1369161"/>
                  </a:lnTo>
                  <a:lnTo>
                    <a:pt x="1660652" y="1366608"/>
                  </a:lnTo>
                  <a:lnTo>
                    <a:pt x="1660652" y="1362532"/>
                  </a:lnTo>
                  <a:close/>
                </a:path>
                <a:path w="2399029" h="2712720" extrusionOk="0">
                  <a:moveTo>
                    <a:pt x="1660652" y="1063447"/>
                  </a:moveTo>
                  <a:lnTo>
                    <a:pt x="1658162" y="1060945"/>
                  </a:lnTo>
                  <a:lnTo>
                    <a:pt x="1655597" y="1058456"/>
                  </a:lnTo>
                  <a:lnTo>
                    <a:pt x="1651571" y="1058456"/>
                  </a:lnTo>
                  <a:lnTo>
                    <a:pt x="1649069" y="1060945"/>
                  </a:lnTo>
                  <a:lnTo>
                    <a:pt x="1646567" y="1063498"/>
                  </a:lnTo>
                  <a:lnTo>
                    <a:pt x="1646567" y="1067587"/>
                  </a:lnTo>
                  <a:lnTo>
                    <a:pt x="1651571" y="1072578"/>
                  </a:lnTo>
                  <a:lnTo>
                    <a:pt x="1655660" y="1072578"/>
                  </a:lnTo>
                  <a:lnTo>
                    <a:pt x="1658162" y="1070076"/>
                  </a:lnTo>
                  <a:lnTo>
                    <a:pt x="1660652" y="1067523"/>
                  </a:lnTo>
                  <a:lnTo>
                    <a:pt x="1660652" y="1063447"/>
                  </a:lnTo>
                  <a:close/>
                </a:path>
                <a:path w="2399029" h="2712720" extrusionOk="0">
                  <a:moveTo>
                    <a:pt x="1808695" y="1811350"/>
                  </a:moveTo>
                  <a:lnTo>
                    <a:pt x="1806422" y="1809076"/>
                  </a:lnTo>
                  <a:lnTo>
                    <a:pt x="1804149" y="1806803"/>
                  </a:lnTo>
                  <a:lnTo>
                    <a:pt x="1800453" y="1806803"/>
                  </a:lnTo>
                  <a:lnTo>
                    <a:pt x="1795907" y="1811350"/>
                  </a:lnTo>
                  <a:lnTo>
                    <a:pt x="1795907" y="1815084"/>
                  </a:lnTo>
                  <a:lnTo>
                    <a:pt x="1800453" y="1819630"/>
                  </a:lnTo>
                  <a:lnTo>
                    <a:pt x="1804149" y="1819630"/>
                  </a:lnTo>
                  <a:lnTo>
                    <a:pt x="1808695" y="1815084"/>
                  </a:lnTo>
                  <a:lnTo>
                    <a:pt x="1808695" y="1811350"/>
                  </a:lnTo>
                  <a:close/>
                </a:path>
                <a:path w="2399029" h="2712720" extrusionOk="0">
                  <a:moveTo>
                    <a:pt x="1808695" y="1512265"/>
                  </a:moveTo>
                  <a:lnTo>
                    <a:pt x="1806422" y="1509991"/>
                  </a:lnTo>
                  <a:lnTo>
                    <a:pt x="1804149" y="1507731"/>
                  </a:lnTo>
                  <a:lnTo>
                    <a:pt x="1800453" y="1507731"/>
                  </a:lnTo>
                  <a:lnTo>
                    <a:pt x="1795907" y="1512265"/>
                  </a:lnTo>
                  <a:lnTo>
                    <a:pt x="1795907" y="1516011"/>
                  </a:lnTo>
                  <a:lnTo>
                    <a:pt x="1800453" y="1520545"/>
                  </a:lnTo>
                  <a:lnTo>
                    <a:pt x="1804149" y="1520545"/>
                  </a:lnTo>
                  <a:lnTo>
                    <a:pt x="1808695" y="1516011"/>
                  </a:lnTo>
                  <a:lnTo>
                    <a:pt x="1808695" y="1512265"/>
                  </a:lnTo>
                  <a:close/>
                </a:path>
                <a:path w="2399029" h="2712720" extrusionOk="0">
                  <a:moveTo>
                    <a:pt x="1808695" y="1213180"/>
                  </a:moveTo>
                  <a:lnTo>
                    <a:pt x="1806422" y="1210919"/>
                  </a:lnTo>
                  <a:lnTo>
                    <a:pt x="1804149" y="1208646"/>
                  </a:lnTo>
                  <a:lnTo>
                    <a:pt x="1800453" y="1208646"/>
                  </a:lnTo>
                  <a:lnTo>
                    <a:pt x="1795907" y="1213180"/>
                  </a:lnTo>
                  <a:lnTo>
                    <a:pt x="1795907" y="1216926"/>
                  </a:lnTo>
                  <a:lnTo>
                    <a:pt x="1800453" y="1221460"/>
                  </a:lnTo>
                  <a:lnTo>
                    <a:pt x="1804149" y="1221460"/>
                  </a:lnTo>
                  <a:lnTo>
                    <a:pt x="1808695" y="1216926"/>
                  </a:lnTo>
                  <a:lnTo>
                    <a:pt x="1808695" y="1213180"/>
                  </a:lnTo>
                  <a:close/>
                </a:path>
                <a:path w="2399029" h="2712720" extrusionOk="0">
                  <a:moveTo>
                    <a:pt x="1956041" y="2260333"/>
                  </a:moveTo>
                  <a:lnTo>
                    <a:pt x="1954225" y="2258517"/>
                  </a:lnTo>
                  <a:lnTo>
                    <a:pt x="1952409" y="2256701"/>
                  </a:lnTo>
                  <a:lnTo>
                    <a:pt x="1949450" y="2256701"/>
                  </a:lnTo>
                  <a:lnTo>
                    <a:pt x="1945817" y="2260333"/>
                  </a:lnTo>
                  <a:lnTo>
                    <a:pt x="1945817" y="2263343"/>
                  </a:lnTo>
                  <a:lnTo>
                    <a:pt x="1949450" y="2266962"/>
                  </a:lnTo>
                  <a:lnTo>
                    <a:pt x="1952409" y="2266962"/>
                  </a:lnTo>
                  <a:lnTo>
                    <a:pt x="1956041" y="2263343"/>
                  </a:lnTo>
                  <a:lnTo>
                    <a:pt x="1956041" y="2260333"/>
                  </a:lnTo>
                  <a:close/>
                </a:path>
                <a:path w="2399029" h="2712720" extrusionOk="0">
                  <a:moveTo>
                    <a:pt x="1956041" y="1961248"/>
                  </a:moveTo>
                  <a:lnTo>
                    <a:pt x="1954225" y="1959432"/>
                  </a:lnTo>
                  <a:lnTo>
                    <a:pt x="1952409" y="1957616"/>
                  </a:lnTo>
                  <a:lnTo>
                    <a:pt x="1949450" y="1957616"/>
                  </a:lnTo>
                  <a:lnTo>
                    <a:pt x="1945817" y="1961248"/>
                  </a:lnTo>
                  <a:lnTo>
                    <a:pt x="1945817" y="1964258"/>
                  </a:lnTo>
                  <a:lnTo>
                    <a:pt x="1949450" y="1967890"/>
                  </a:lnTo>
                  <a:lnTo>
                    <a:pt x="1952409" y="1967890"/>
                  </a:lnTo>
                  <a:lnTo>
                    <a:pt x="1956041" y="1964258"/>
                  </a:lnTo>
                  <a:lnTo>
                    <a:pt x="1956041" y="1961248"/>
                  </a:lnTo>
                  <a:close/>
                </a:path>
                <a:path w="2399029" h="2712720" extrusionOk="0">
                  <a:moveTo>
                    <a:pt x="1956041" y="1662163"/>
                  </a:moveTo>
                  <a:lnTo>
                    <a:pt x="1954225" y="1660359"/>
                  </a:lnTo>
                  <a:lnTo>
                    <a:pt x="1952409" y="1658543"/>
                  </a:lnTo>
                  <a:lnTo>
                    <a:pt x="1949450" y="1658543"/>
                  </a:lnTo>
                  <a:lnTo>
                    <a:pt x="1945817" y="1662163"/>
                  </a:lnTo>
                  <a:lnTo>
                    <a:pt x="1945817" y="1665173"/>
                  </a:lnTo>
                  <a:lnTo>
                    <a:pt x="1949450" y="1668805"/>
                  </a:lnTo>
                  <a:lnTo>
                    <a:pt x="1952409" y="1668805"/>
                  </a:lnTo>
                  <a:lnTo>
                    <a:pt x="1956041" y="1665173"/>
                  </a:lnTo>
                  <a:lnTo>
                    <a:pt x="1956041" y="1662163"/>
                  </a:lnTo>
                  <a:close/>
                </a:path>
                <a:path w="2399029" h="2712720" extrusionOk="0">
                  <a:moveTo>
                    <a:pt x="1956041" y="1363091"/>
                  </a:moveTo>
                  <a:lnTo>
                    <a:pt x="1954225" y="1361274"/>
                  </a:lnTo>
                  <a:lnTo>
                    <a:pt x="1952409" y="1359458"/>
                  </a:lnTo>
                  <a:lnTo>
                    <a:pt x="1949450" y="1359458"/>
                  </a:lnTo>
                  <a:lnTo>
                    <a:pt x="1945817" y="1363091"/>
                  </a:lnTo>
                  <a:lnTo>
                    <a:pt x="1945817" y="1366100"/>
                  </a:lnTo>
                  <a:lnTo>
                    <a:pt x="1949450" y="1369720"/>
                  </a:lnTo>
                  <a:lnTo>
                    <a:pt x="1952409" y="1369720"/>
                  </a:lnTo>
                  <a:lnTo>
                    <a:pt x="1956041" y="1366100"/>
                  </a:lnTo>
                  <a:lnTo>
                    <a:pt x="1956041" y="1363091"/>
                  </a:lnTo>
                  <a:close/>
                </a:path>
                <a:path w="2399029" h="2712720" extrusionOk="0">
                  <a:moveTo>
                    <a:pt x="2103399" y="2410244"/>
                  </a:moveTo>
                  <a:lnTo>
                    <a:pt x="2102040" y="2408872"/>
                  </a:lnTo>
                  <a:lnTo>
                    <a:pt x="2100668" y="2407513"/>
                  </a:lnTo>
                  <a:lnTo>
                    <a:pt x="2098459" y="2407513"/>
                  </a:lnTo>
                  <a:lnTo>
                    <a:pt x="2097087" y="2408872"/>
                  </a:lnTo>
                  <a:lnTo>
                    <a:pt x="2095728" y="2410295"/>
                  </a:lnTo>
                  <a:lnTo>
                    <a:pt x="2095728" y="2412504"/>
                  </a:lnTo>
                  <a:lnTo>
                    <a:pt x="2098459" y="2415235"/>
                  </a:lnTo>
                  <a:lnTo>
                    <a:pt x="2100668" y="2415235"/>
                  </a:lnTo>
                  <a:lnTo>
                    <a:pt x="2103399" y="2412504"/>
                  </a:lnTo>
                  <a:lnTo>
                    <a:pt x="2103399" y="2410244"/>
                  </a:lnTo>
                  <a:close/>
                </a:path>
                <a:path w="2399029" h="2712720" extrusionOk="0">
                  <a:moveTo>
                    <a:pt x="2103399" y="2111159"/>
                  </a:moveTo>
                  <a:lnTo>
                    <a:pt x="2102040" y="2109800"/>
                  </a:lnTo>
                  <a:lnTo>
                    <a:pt x="2100668" y="2108428"/>
                  </a:lnTo>
                  <a:lnTo>
                    <a:pt x="2098459" y="2108428"/>
                  </a:lnTo>
                  <a:lnTo>
                    <a:pt x="2095728" y="2111159"/>
                  </a:lnTo>
                  <a:lnTo>
                    <a:pt x="2095728" y="2113419"/>
                  </a:lnTo>
                  <a:lnTo>
                    <a:pt x="2098459" y="2116150"/>
                  </a:lnTo>
                  <a:lnTo>
                    <a:pt x="2100668" y="2116150"/>
                  </a:lnTo>
                  <a:lnTo>
                    <a:pt x="2103399" y="2113419"/>
                  </a:lnTo>
                  <a:lnTo>
                    <a:pt x="2103399" y="2111159"/>
                  </a:lnTo>
                  <a:close/>
                </a:path>
                <a:path w="2399029" h="2712720" extrusionOk="0">
                  <a:moveTo>
                    <a:pt x="2103399" y="1812074"/>
                  </a:moveTo>
                  <a:lnTo>
                    <a:pt x="2102040" y="1810715"/>
                  </a:lnTo>
                  <a:lnTo>
                    <a:pt x="2100668" y="1809356"/>
                  </a:lnTo>
                  <a:lnTo>
                    <a:pt x="2098459" y="1809356"/>
                  </a:lnTo>
                  <a:lnTo>
                    <a:pt x="2095728" y="1812074"/>
                  </a:lnTo>
                  <a:lnTo>
                    <a:pt x="2095728" y="1814347"/>
                  </a:lnTo>
                  <a:lnTo>
                    <a:pt x="2098459" y="1817065"/>
                  </a:lnTo>
                  <a:lnTo>
                    <a:pt x="2100668" y="1817065"/>
                  </a:lnTo>
                  <a:lnTo>
                    <a:pt x="2102040" y="1815706"/>
                  </a:lnTo>
                  <a:lnTo>
                    <a:pt x="2103399" y="1814283"/>
                  </a:lnTo>
                  <a:lnTo>
                    <a:pt x="2103399" y="1812074"/>
                  </a:lnTo>
                  <a:close/>
                </a:path>
                <a:path w="2399029" h="2712720" extrusionOk="0">
                  <a:moveTo>
                    <a:pt x="2103399" y="1512989"/>
                  </a:moveTo>
                  <a:lnTo>
                    <a:pt x="2102040" y="1511630"/>
                  </a:lnTo>
                  <a:lnTo>
                    <a:pt x="2100668" y="1510271"/>
                  </a:lnTo>
                  <a:lnTo>
                    <a:pt x="2098459" y="1510271"/>
                  </a:lnTo>
                  <a:lnTo>
                    <a:pt x="2095728" y="1512989"/>
                  </a:lnTo>
                  <a:lnTo>
                    <a:pt x="2095728" y="1515262"/>
                  </a:lnTo>
                  <a:lnTo>
                    <a:pt x="2098459" y="1517980"/>
                  </a:lnTo>
                  <a:lnTo>
                    <a:pt x="2100668" y="1517980"/>
                  </a:lnTo>
                  <a:lnTo>
                    <a:pt x="2102040" y="1516621"/>
                  </a:lnTo>
                  <a:lnTo>
                    <a:pt x="2103399" y="1515211"/>
                  </a:lnTo>
                  <a:lnTo>
                    <a:pt x="2103399" y="1512989"/>
                  </a:lnTo>
                  <a:close/>
                </a:path>
                <a:path w="2399029" h="2712720" extrusionOk="0">
                  <a:moveTo>
                    <a:pt x="2250744" y="2560142"/>
                  </a:moveTo>
                  <a:lnTo>
                    <a:pt x="2249843" y="2559240"/>
                  </a:lnTo>
                  <a:lnTo>
                    <a:pt x="2248928" y="2558326"/>
                  </a:lnTo>
                  <a:lnTo>
                    <a:pt x="2247455" y="2558326"/>
                  </a:lnTo>
                  <a:lnTo>
                    <a:pt x="2245639" y="2560142"/>
                  </a:lnTo>
                  <a:lnTo>
                    <a:pt x="2245639" y="2561615"/>
                  </a:lnTo>
                  <a:lnTo>
                    <a:pt x="2247455" y="2563431"/>
                  </a:lnTo>
                  <a:lnTo>
                    <a:pt x="2248928" y="2563431"/>
                  </a:lnTo>
                  <a:lnTo>
                    <a:pt x="2250744" y="2561615"/>
                  </a:lnTo>
                  <a:lnTo>
                    <a:pt x="2250744" y="2560142"/>
                  </a:lnTo>
                  <a:close/>
                </a:path>
                <a:path w="2399029" h="2712720" extrusionOk="0">
                  <a:moveTo>
                    <a:pt x="2250744" y="2261057"/>
                  </a:moveTo>
                  <a:lnTo>
                    <a:pt x="2249843" y="2260155"/>
                  </a:lnTo>
                  <a:lnTo>
                    <a:pt x="2248928" y="2259253"/>
                  </a:lnTo>
                  <a:lnTo>
                    <a:pt x="2247455" y="2259253"/>
                  </a:lnTo>
                  <a:lnTo>
                    <a:pt x="2246541" y="2260155"/>
                  </a:lnTo>
                  <a:lnTo>
                    <a:pt x="2245639" y="2261120"/>
                  </a:lnTo>
                  <a:lnTo>
                    <a:pt x="2245639" y="2262594"/>
                  </a:lnTo>
                  <a:lnTo>
                    <a:pt x="2247455" y="2264410"/>
                  </a:lnTo>
                  <a:lnTo>
                    <a:pt x="2248928" y="2264410"/>
                  </a:lnTo>
                  <a:lnTo>
                    <a:pt x="2249843" y="2263508"/>
                  </a:lnTo>
                  <a:lnTo>
                    <a:pt x="2250744" y="2262543"/>
                  </a:lnTo>
                  <a:lnTo>
                    <a:pt x="2250744" y="2261057"/>
                  </a:lnTo>
                  <a:close/>
                </a:path>
                <a:path w="2399029" h="2712720" extrusionOk="0">
                  <a:moveTo>
                    <a:pt x="2250744" y="1961984"/>
                  </a:moveTo>
                  <a:lnTo>
                    <a:pt x="2249843" y="1961070"/>
                  </a:lnTo>
                  <a:lnTo>
                    <a:pt x="2248928" y="1960168"/>
                  </a:lnTo>
                  <a:lnTo>
                    <a:pt x="2247455" y="1960168"/>
                  </a:lnTo>
                  <a:lnTo>
                    <a:pt x="2245639" y="1961984"/>
                  </a:lnTo>
                  <a:lnTo>
                    <a:pt x="2245639" y="1963458"/>
                  </a:lnTo>
                  <a:lnTo>
                    <a:pt x="2247455" y="1965274"/>
                  </a:lnTo>
                  <a:lnTo>
                    <a:pt x="2248928" y="1965274"/>
                  </a:lnTo>
                  <a:lnTo>
                    <a:pt x="2250744" y="1963458"/>
                  </a:lnTo>
                  <a:lnTo>
                    <a:pt x="2250744" y="1961984"/>
                  </a:lnTo>
                  <a:close/>
                </a:path>
                <a:path w="2399029" h="2712720" extrusionOk="0">
                  <a:moveTo>
                    <a:pt x="2250744" y="1662899"/>
                  </a:moveTo>
                  <a:lnTo>
                    <a:pt x="2249843" y="1661998"/>
                  </a:lnTo>
                  <a:lnTo>
                    <a:pt x="2248928" y="1661083"/>
                  </a:lnTo>
                  <a:lnTo>
                    <a:pt x="2247455" y="1661083"/>
                  </a:lnTo>
                  <a:lnTo>
                    <a:pt x="2245639" y="1662899"/>
                  </a:lnTo>
                  <a:lnTo>
                    <a:pt x="2245639" y="1664373"/>
                  </a:lnTo>
                  <a:lnTo>
                    <a:pt x="2247455" y="1666189"/>
                  </a:lnTo>
                  <a:lnTo>
                    <a:pt x="2248928" y="1666189"/>
                  </a:lnTo>
                  <a:lnTo>
                    <a:pt x="2250744" y="1664373"/>
                  </a:lnTo>
                  <a:lnTo>
                    <a:pt x="2250744" y="1662899"/>
                  </a:lnTo>
                  <a:close/>
                </a:path>
                <a:path w="2399029" h="2712720" extrusionOk="0">
                  <a:moveTo>
                    <a:pt x="2398725" y="2709875"/>
                  </a:moveTo>
                  <a:lnTo>
                    <a:pt x="2398052" y="2709202"/>
                  </a:lnTo>
                  <a:lnTo>
                    <a:pt x="2397366" y="2708516"/>
                  </a:lnTo>
                  <a:lnTo>
                    <a:pt x="2396223" y="2708516"/>
                  </a:lnTo>
                  <a:lnTo>
                    <a:pt x="2394864" y="2709875"/>
                  </a:lnTo>
                  <a:lnTo>
                    <a:pt x="2394864" y="2711018"/>
                  </a:lnTo>
                  <a:lnTo>
                    <a:pt x="2396223" y="2712377"/>
                  </a:lnTo>
                  <a:lnTo>
                    <a:pt x="2397366" y="2712377"/>
                  </a:lnTo>
                  <a:lnTo>
                    <a:pt x="2398725" y="2711018"/>
                  </a:lnTo>
                  <a:lnTo>
                    <a:pt x="2398725" y="2709875"/>
                  </a:lnTo>
                  <a:close/>
                </a:path>
                <a:path w="2399029" h="2712720" extrusionOk="0">
                  <a:moveTo>
                    <a:pt x="2398725" y="2410803"/>
                  </a:moveTo>
                  <a:lnTo>
                    <a:pt x="2398052" y="2410117"/>
                  </a:lnTo>
                  <a:lnTo>
                    <a:pt x="2397366" y="2409444"/>
                  </a:lnTo>
                  <a:lnTo>
                    <a:pt x="2396223" y="2409444"/>
                  </a:lnTo>
                  <a:lnTo>
                    <a:pt x="2394864" y="2410803"/>
                  </a:lnTo>
                  <a:lnTo>
                    <a:pt x="2394864" y="2411933"/>
                  </a:lnTo>
                  <a:lnTo>
                    <a:pt x="2396223" y="2413292"/>
                  </a:lnTo>
                  <a:lnTo>
                    <a:pt x="2397366" y="2413292"/>
                  </a:lnTo>
                  <a:lnTo>
                    <a:pt x="2398725" y="2411933"/>
                  </a:lnTo>
                  <a:lnTo>
                    <a:pt x="2398725" y="2410803"/>
                  </a:lnTo>
                  <a:close/>
                </a:path>
                <a:path w="2399029" h="2712720" extrusionOk="0">
                  <a:moveTo>
                    <a:pt x="2398725" y="2111718"/>
                  </a:moveTo>
                  <a:lnTo>
                    <a:pt x="2398052" y="2111032"/>
                  </a:lnTo>
                  <a:lnTo>
                    <a:pt x="2397366" y="2110359"/>
                  </a:lnTo>
                  <a:lnTo>
                    <a:pt x="2396223" y="2110359"/>
                  </a:lnTo>
                  <a:lnTo>
                    <a:pt x="2394864" y="2111718"/>
                  </a:lnTo>
                  <a:lnTo>
                    <a:pt x="2394864" y="2112848"/>
                  </a:lnTo>
                  <a:lnTo>
                    <a:pt x="2396223" y="2114219"/>
                  </a:lnTo>
                  <a:lnTo>
                    <a:pt x="2397366" y="2114219"/>
                  </a:lnTo>
                  <a:lnTo>
                    <a:pt x="2398725" y="2112848"/>
                  </a:lnTo>
                  <a:lnTo>
                    <a:pt x="2398725" y="2111718"/>
                  </a:lnTo>
                  <a:close/>
                </a:path>
                <a:path w="2399029" h="2712720" extrusionOk="0">
                  <a:moveTo>
                    <a:pt x="2398725" y="1812632"/>
                  </a:moveTo>
                  <a:lnTo>
                    <a:pt x="2398052" y="1811959"/>
                  </a:lnTo>
                  <a:lnTo>
                    <a:pt x="2397366" y="1811274"/>
                  </a:lnTo>
                  <a:lnTo>
                    <a:pt x="2396223" y="1811274"/>
                  </a:lnTo>
                  <a:lnTo>
                    <a:pt x="2394864" y="1812632"/>
                  </a:lnTo>
                  <a:lnTo>
                    <a:pt x="2394864" y="1813775"/>
                  </a:lnTo>
                  <a:lnTo>
                    <a:pt x="2396223" y="1815134"/>
                  </a:lnTo>
                  <a:lnTo>
                    <a:pt x="2397366" y="1815134"/>
                  </a:lnTo>
                  <a:lnTo>
                    <a:pt x="2398725" y="1813775"/>
                  </a:lnTo>
                  <a:lnTo>
                    <a:pt x="2398725" y="1812632"/>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197" name="Google Shape;1197;p50"/>
            <p:cNvPicPr preferRelativeResize="0"/>
            <p:nvPr/>
          </p:nvPicPr>
          <p:blipFill rotWithShape="1">
            <a:blip r:embed="rId21">
              <a:alphaModFix/>
            </a:blip>
            <a:srcRect/>
            <a:stretch/>
          </p:blipFill>
          <p:spPr>
            <a:xfrm>
              <a:off x="569291" y="10279149"/>
              <a:ext cx="2295984" cy="381236"/>
            </a:xfrm>
            <a:prstGeom prst="rect">
              <a:avLst/>
            </a:prstGeom>
            <a:noFill/>
            <a:ln>
              <a:noFill/>
            </a:ln>
          </p:spPr>
        </p:pic>
        <p:sp>
          <p:nvSpPr>
            <p:cNvPr id="1198" name="Google Shape;1198;p50"/>
            <p:cNvSpPr/>
            <p:nvPr/>
          </p:nvSpPr>
          <p:spPr>
            <a:xfrm>
              <a:off x="5058283" y="8215543"/>
              <a:ext cx="1202055" cy="1508760"/>
            </a:xfrm>
            <a:custGeom>
              <a:avLst/>
              <a:gdLst/>
              <a:ahLst/>
              <a:cxnLst/>
              <a:rect l="l" t="t" r="r" b="b"/>
              <a:pathLst>
                <a:path w="1202054" h="1508759" extrusionOk="0">
                  <a:moveTo>
                    <a:pt x="21767" y="7835"/>
                  </a:moveTo>
                  <a:lnTo>
                    <a:pt x="17907" y="3924"/>
                  </a:lnTo>
                  <a:lnTo>
                    <a:pt x="13982" y="0"/>
                  </a:lnTo>
                  <a:lnTo>
                    <a:pt x="7734" y="0"/>
                  </a:lnTo>
                  <a:lnTo>
                    <a:pt x="0" y="7835"/>
                  </a:lnTo>
                  <a:lnTo>
                    <a:pt x="0" y="14122"/>
                  </a:lnTo>
                  <a:lnTo>
                    <a:pt x="7734" y="21958"/>
                  </a:lnTo>
                  <a:lnTo>
                    <a:pt x="14033" y="21958"/>
                  </a:lnTo>
                  <a:lnTo>
                    <a:pt x="21767" y="14122"/>
                  </a:lnTo>
                  <a:lnTo>
                    <a:pt x="21767" y="7835"/>
                  </a:lnTo>
                  <a:close/>
                </a:path>
                <a:path w="1202054" h="1508759" extrusionOk="0">
                  <a:moveTo>
                    <a:pt x="169113" y="157734"/>
                  </a:moveTo>
                  <a:lnTo>
                    <a:pt x="165709" y="154279"/>
                  </a:lnTo>
                  <a:lnTo>
                    <a:pt x="162293" y="150825"/>
                  </a:lnTo>
                  <a:lnTo>
                    <a:pt x="156730" y="150825"/>
                  </a:lnTo>
                  <a:lnTo>
                    <a:pt x="153314" y="154279"/>
                  </a:lnTo>
                  <a:lnTo>
                    <a:pt x="149910" y="157683"/>
                  </a:lnTo>
                  <a:lnTo>
                    <a:pt x="149910" y="163245"/>
                  </a:lnTo>
                  <a:lnTo>
                    <a:pt x="156730" y="170167"/>
                  </a:lnTo>
                  <a:lnTo>
                    <a:pt x="162293" y="170167"/>
                  </a:lnTo>
                  <a:lnTo>
                    <a:pt x="165709" y="166700"/>
                  </a:lnTo>
                  <a:lnTo>
                    <a:pt x="169113" y="163296"/>
                  </a:lnTo>
                  <a:lnTo>
                    <a:pt x="169113" y="157734"/>
                  </a:lnTo>
                  <a:close/>
                </a:path>
                <a:path w="1202054" h="1508759" extrusionOk="0">
                  <a:moveTo>
                    <a:pt x="316471" y="307644"/>
                  </a:moveTo>
                  <a:lnTo>
                    <a:pt x="313512" y="304698"/>
                  </a:lnTo>
                  <a:lnTo>
                    <a:pt x="310502" y="301752"/>
                  </a:lnTo>
                  <a:lnTo>
                    <a:pt x="305727" y="301752"/>
                  </a:lnTo>
                  <a:lnTo>
                    <a:pt x="299821" y="307644"/>
                  </a:lnTo>
                  <a:lnTo>
                    <a:pt x="299821" y="312521"/>
                  </a:lnTo>
                  <a:lnTo>
                    <a:pt x="302780" y="315468"/>
                  </a:lnTo>
                  <a:lnTo>
                    <a:pt x="305790" y="318427"/>
                  </a:lnTo>
                  <a:lnTo>
                    <a:pt x="310565" y="318427"/>
                  </a:lnTo>
                  <a:lnTo>
                    <a:pt x="316471" y="312521"/>
                  </a:lnTo>
                  <a:lnTo>
                    <a:pt x="316471" y="307644"/>
                  </a:lnTo>
                  <a:close/>
                </a:path>
                <a:path w="1202054" h="1508759" extrusionOk="0">
                  <a:moveTo>
                    <a:pt x="316471" y="8509"/>
                  </a:moveTo>
                  <a:lnTo>
                    <a:pt x="313512" y="5562"/>
                  </a:lnTo>
                  <a:lnTo>
                    <a:pt x="310502" y="2552"/>
                  </a:lnTo>
                  <a:lnTo>
                    <a:pt x="305727" y="2552"/>
                  </a:lnTo>
                  <a:lnTo>
                    <a:pt x="302780" y="5562"/>
                  </a:lnTo>
                  <a:lnTo>
                    <a:pt x="299821" y="8509"/>
                  </a:lnTo>
                  <a:lnTo>
                    <a:pt x="299821" y="13385"/>
                  </a:lnTo>
                  <a:lnTo>
                    <a:pt x="302780" y="16332"/>
                  </a:lnTo>
                  <a:lnTo>
                    <a:pt x="305790" y="19291"/>
                  </a:lnTo>
                  <a:lnTo>
                    <a:pt x="310565" y="19291"/>
                  </a:lnTo>
                  <a:lnTo>
                    <a:pt x="316471" y="13385"/>
                  </a:lnTo>
                  <a:lnTo>
                    <a:pt x="316471" y="8509"/>
                  </a:lnTo>
                  <a:close/>
                </a:path>
                <a:path w="1202054" h="1508759" extrusionOk="0">
                  <a:moveTo>
                    <a:pt x="463816" y="756627"/>
                  </a:moveTo>
                  <a:lnTo>
                    <a:pt x="461327" y="754138"/>
                  </a:lnTo>
                  <a:lnTo>
                    <a:pt x="458762" y="751636"/>
                  </a:lnTo>
                  <a:lnTo>
                    <a:pt x="454736" y="751636"/>
                  </a:lnTo>
                  <a:lnTo>
                    <a:pt x="452234" y="754138"/>
                  </a:lnTo>
                  <a:lnTo>
                    <a:pt x="449732" y="756691"/>
                  </a:lnTo>
                  <a:lnTo>
                    <a:pt x="449732" y="760768"/>
                  </a:lnTo>
                  <a:lnTo>
                    <a:pt x="454736" y="765759"/>
                  </a:lnTo>
                  <a:lnTo>
                    <a:pt x="458825" y="765759"/>
                  </a:lnTo>
                  <a:lnTo>
                    <a:pt x="461327" y="763270"/>
                  </a:lnTo>
                  <a:lnTo>
                    <a:pt x="463816" y="760717"/>
                  </a:lnTo>
                  <a:lnTo>
                    <a:pt x="463816" y="756627"/>
                  </a:lnTo>
                  <a:close/>
                </a:path>
                <a:path w="1202054" h="1508759" extrusionOk="0">
                  <a:moveTo>
                    <a:pt x="463816" y="457555"/>
                  </a:moveTo>
                  <a:lnTo>
                    <a:pt x="461327" y="455053"/>
                  </a:lnTo>
                  <a:lnTo>
                    <a:pt x="458762" y="452564"/>
                  </a:lnTo>
                  <a:lnTo>
                    <a:pt x="454736" y="452564"/>
                  </a:lnTo>
                  <a:lnTo>
                    <a:pt x="452234" y="455053"/>
                  </a:lnTo>
                  <a:lnTo>
                    <a:pt x="449732" y="457606"/>
                  </a:lnTo>
                  <a:lnTo>
                    <a:pt x="449732" y="461695"/>
                  </a:lnTo>
                  <a:lnTo>
                    <a:pt x="454736" y="466686"/>
                  </a:lnTo>
                  <a:lnTo>
                    <a:pt x="458825" y="466686"/>
                  </a:lnTo>
                  <a:lnTo>
                    <a:pt x="461327" y="464185"/>
                  </a:lnTo>
                  <a:lnTo>
                    <a:pt x="463816" y="461632"/>
                  </a:lnTo>
                  <a:lnTo>
                    <a:pt x="463816" y="457555"/>
                  </a:lnTo>
                  <a:close/>
                </a:path>
                <a:path w="1202054" h="1508759" extrusionOk="0">
                  <a:moveTo>
                    <a:pt x="463816" y="158470"/>
                  </a:moveTo>
                  <a:lnTo>
                    <a:pt x="461327" y="155981"/>
                  </a:lnTo>
                  <a:lnTo>
                    <a:pt x="458762" y="153479"/>
                  </a:lnTo>
                  <a:lnTo>
                    <a:pt x="454736" y="153479"/>
                  </a:lnTo>
                  <a:lnTo>
                    <a:pt x="452234" y="155981"/>
                  </a:lnTo>
                  <a:lnTo>
                    <a:pt x="449732" y="158534"/>
                  </a:lnTo>
                  <a:lnTo>
                    <a:pt x="449732" y="162610"/>
                  </a:lnTo>
                  <a:lnTo>
                    <a:pt x="454736" y="167601"/>
                  </a:lnTo>
                  <a:lnTo>
                    <a:pt x="458825" y="167601"/>
                  </a:lnTo>
                  <a:lnTo>
                    <a:pt x="461327" y="165112"/>
                  </a:lnTo>
                  <a:lnTo>
                    <a:pt x="463816" y="162560"/>
                  </a:lnTo>
                  <a:lnTo>
                    <a:pt x="463816" y="158470"/>
                  </a:lnTo>
                  <a:close/>
                </a:path>
                <a:path w="1202054" h="1508759" extrusionOk="0">
                  <a:moveTo>
                    <a:pt x="611860" y="906373"/>
                  </a:moveTo>
                  <a:lnTo>
                    <a:pt x="609587" y="904100"/>
                  </a:lnTo>
                  <a:lnTo>
                    <a:pt x="607314" y="901827"/>
                  </a:lnTo>
                  <a:lnTo>
                    <a:pt x="603618" y="901827"/>
                  </a:lnTo>
                  <a:lnTo>
                    <a:pt x="599071" y="906373"/>
                  </a:lnTo>
                  <a:lnTo>
                    <a:pt x="599071" y="910107"/>
                  </a:lnTo>
                  <a:lnTo>
                    <a:pt x="603618" y="914654"/>
                  </a:lnTo>
                  <a:lnTo>
                    <a:pt x="607314" y="914654"/>
                  </a:lnTo>
                  <a:lnTo>
                    <a:pt x="611860" y="910107"/>
                  </a:lnTo>
                  <a:lnTo>
                    <a:pt x="611860" y="906373"/>
                  </a:lnTo>
                  <a:close/>
                </a:path>
                <a:path w="1202054" h="1508759" extrusionOk="0">
                  <a:moveTo>
                    <a:pt x="611860" y="607237"/>
                  </a:moveTo>
                  <a:lnTo>
                    <a:pt x="609587" y="604964"/>
                  </a:lnTo>
                  <a:lnTo>
                    <a:pt x="607314" y="602691"/>
                  </a:lnTo>
                  <a:lnTo>
                    <a:pt x="603618" y="602691"/>
                  </a:lnTo>
                  <a:lnTo>
                    <a:pt x="599071" y="607237"/>
                  </a:lnTo>
                  <a:lnTo>
                    <a:pt x="599071" y="610971"/>
                  </a:lnTo>
                  <a:lnTo>
                    <a:pt x="603618" y="615518"/>
                  </a:lnTo>
                  <a:lnTo>
                    <a:pt x="607314" y="615518"/>
                  </a:lnTo>
                  <a:lnTo>
                    <a:pt x="611860" y="610971"/>
                  </a:lnTo>
                  <a:lnTo>
                    <a:pt x="611860" y="607237"/>
                  </a:lnTo>
                  <a:close/>
                </a:path>
                <a:path w="1202054" h="1508759" extrusionOk="0">
                  <a:moveTo>
                    <a:pt x="611860" y="308152"/>
                  </a:moveTo>
                  <a:lnTo>
                    <a:pt x="609587" y="305879"/>
                  </a:lnTo>
                  <a:lnTo>
                    <a:pt x="607314" y="303618"/>
                  </a:lnTo>
                  <a:lnTo>
                    <a:pt x="603618" y="303618"/>
                  </a:lnTo>
                  <a:lnTo>
                    <a:pt x="599071" y="308152"/>
                  </a:lnTo>
                  <a:lnTo>
                    <a:pt x="599071" y="311899"/>
                  </a:lnTo>
                  <a:lnTo>
                    <a:pt x="603618" y="316433"/>
                  </a:lnTo>
                  <a:lnTo>
                    <a:pt x="607314" y="316433"/>
                  </a:lnTo>
                  <a:lnTo>
                    <a:pt x="611860" y="311899"/>
                  </a:lnTo>
                  <a:lnTo>
                    <a:pt x="611860" y="308152"/>
                  </a:lnTo>
                  <a:close/>
                </a:path>
                <a:path w="1202054" h="1508759" extrusionOk="0">
                  <a:moveTo>
                    <a:pt x="611860" y="9080"/>
                  </a:moveTo>
                  <a:lnTo>
                    <a:pt x="609587" y="6807"/>
                  </a:lnTo>
                  <a:lnTo>
                    <a:pt x="607314" y="4533"/>
                  </a:lnTo>
                  <a:lnTo>
                    <a:pt x="603618" y="4533"/>
                  </a:lnTo>
                  <a:lnTo>
                    <a:pt x="599071" y="9080"/>
                  </a:lnTo>
                  <a:lnTo>
                    <a:pt x="599071" y="12814"/>
                  </a:lnTo>
                  <a:lnTo>
                    <a:pt x="603618" y="17360"/>
                  </a:lnTo>
                  <a:lnTo>
                    <a:pt x="607314" y="17360"/>
                  </a:lnTo>
                  <a:lnTo>
                    <a:pt x="611860" y="12814"/>
                  </a:lnTo>
                  <a:lnTo>
                    <a:pt x="611860" y="9080"/>
                  </a:lnTo>
                  <a:close/>
                </a:path>
                <a:path w="1202054" h="1508759" extrusionOk="0">
                  <a:moveTo>
                    <a:pt x="759206" y="1056271"/>
                  </a:moveTo>
                  <a:lnTo>
                    <a:pt x="757389" y="1054455"/>
                  </a:lnTo>
                  <a:lnTo>
                    <a:pt x="755573" y="1052639"/>
                  </a:lnTo>
                  <a:lnTo>
                    <a:pt x="752614" y="1052639"/>
                  </a:lnTo>
                  <a:lnTo>
                    <a:pt x="748982" y="1056271"/>
                  </a:lnTo>
                  <a:lnTo>
                    <a:pt x="748982" y="1059281"/>
                  </a:lnTo>
                  <a:lnTo>
                    <a:pt x="752614" y="1062913"/>
                  </a:lnTo>
                  <a:lnTo>
                    <a:pt x="755573" y="1062913"/>
                  </a:lnTo>
                  <a:lnTo>
                    <a:pt x="759206" y="1059281"/>
                  </a:lnTo>
                  <a:lnTo>
                    <a:pt x="759206" y="1056271"/>
                  </a:lnTo>
                  <a:close/>
                </a:path>
                <a:path w="1202054" h="1508759" extrusionOk="0">
                  <a:moveTo>
                    <a:pt x="759206" y="757199"/>
                  </a:moveTo>
                  <a:lnTo>
                    <a:pt x="757389" y="755383"/>
                  </a:lnTo>
                  <a:lnTo>
                    <a:pt x="755573" y="753567"/>
                  </a:lnTo>
                  <a:lnTo>
                    <a:pt x="752614" y="753567"/>
                  </a:lnTo>
                  <a:lnTo>
                    <a:pt x="748982" y="757199"/>
                  </a:lnTo>
                  <a:lnTo>
                    <a:pt x="748982" y="760196"/>
                  </a:lnTo>
                  <a:lnTo>
                    <a:pt x="752614" y="763828"/>
                  </a:lnTo>
                  <a:lnTo>
                    <a:pt x="755573" y="763828"/>
                  </a:lnTo>
                  <a:lnTo>
                    <a:pt x="759206" y="760196"/>
                  </a:lnTo>
                  <a:lnTo>
                    <a:pt x="759206" y="757199"/>
                  </a:lnTo>
                  <a:close/>
                </a:path>
                <a:path w="1202054" h="1508759" extrusionOk="0">
                  <a:moveTo>
                    <a:pt x="759206" y="458114"/>
                  </a:moveTo>
                  <a:lnTo>
                    <a:pt x="757389" y="456298"/>
                  </a:lnTo>
                  <a:lnTo>
                    <a:pt x="755573" y="454482"/>
                  </a:lnTo>
                  <a:lnTo>
                    <a:pt x="752614" y="454482"/>
                  </a:lnTo>
                  <a:lnTo>
                    <a:pt x="748982" y="458114"/>
                  </a:lnTo>
                  <a:lnTo>
                    <a:pt x="748982" y="461124"/>
                  </a:lnTo>
                  <a:lnTo>
                    <a:pt x="752614" y="464756"/>
                  </a:lnTo>
                  <a:lnTo>
                    <a:pt x="755573" y="464756"/>
                  </a:lnTo>
                  <a:lnTo>
                    <a:pt x="759206" y="461124"/>
                  </a:lnTo>
                  <a:lnTo>
                    <a:pt x="759206" y="458114"/>
                  </a:lnTo>
                  <a:close/>
                </a:path>
                <a:path w="1202054" h="1508759" extrusionOk="0">
                  <a:moveTo>
                    <a:pt x="759206" y="159042"/>
                  </a:moveTo>
                  <a:lnTo>
                    <a:pt x="757389" y="157226"/>
                  </a:lnTo>
                  <a:lnTo>
                    <a:pt x="755573" y="155409"/>
                  </a:lnTo>
                  <a:lnTo>
                    <a:pt x="752614" y="155409"/>
                  </a:lnTo>
                  <a:lnTo>
                    <a:pt x="748982" y="159042"/>
                  </a:lnTo>
                  <a:lnTo>
                    <a:pt x="748982" y="162039"/>
                  </a:lnTo>
                  <a:lnTo>
                    <a:pt x="752614" y="165671"/>
                  </a:lnTo>
                  <a:lnTo>
                    <a:pt x="755573" y="165671"/>
                  </a:lnTo>
                  <a:lnTo>
                    <a:pt x="759206" y="162039"/>
                  </a:lnTo>
                  <a:lnTo>
                    <a:pt x="759206" y="159042"/>
                  </a:lnTo>
                  <a:close/>
                </a:path>
                <a:path w="1202054" h="1508759" extrusionOk="0">
                  <a:moveTo>
                    <a:pt x="906564" y="1206182"/>
                  </a:moveTo>
                  <a:lnTo>
                    <a:pt x="905205" y="1204823"/>
                  </a:lnTo>
                  <a:lnTo>
                    <a:pt x="903833" y="1203464"/>
                  </a:lnTo>
                  <a:lnTo>
                    <a:pt x="901623" y="1203464"/>
                  </a:lnTo>
                  <a:lnTo>
                    <a:pt x="900252" y="1204823"/>
                  </a:lnTo>
                  <a:lnTo>
                    <a:pt x="898893" y="1206233"/>
                  </a:lnTo>
                  <a:lnTo>
                    <a:pt x="898893" y="1208455"/>
                  </a:lnTo>
                  <a:lnTo>
                    <a:pt x="901623" y="1211173"/>
                  </a:lnTo>
                  <a:lnTo>
                    <a:pt x="903833" y="1211173"/>
                  </a:lnTo>
                  <a:lnTo>
                    <a:pt x="905205" y="1209814"/>
                  </a:lnTo>
                  <a:lnTo>
                    <a:pt x="906564" y="1208392"/>
                  </a:lnTo>
                  <a:lnTo>
                    <a:pt x="906564" y="1206182"/>
                  </a:lnTo>
                  <a:close/>
                </a:path>
                <a:path w="1202054" h="1508759" extrusionOk="0">
                  <a:moveTo>
                    <a:pt x="906564" y="907097"/>
                  </a:moveTo>
                  <a:lnTo>
                    <a:pt x="905205" y="905738"/>
                  </a:lnTo>
                  <a:lnTo>
                    <a:pt x="903833" y="904379"/>
                  </a:lnTo>
                  <a:lnTo>
                    <a:pt x="901623" y="904379"/>
                  </a:lnTo>
                  <a:lnTo>
                    <a:pt x="898893" y="907097"/>
                  </a:lnTo>
                  <a:lnTo>
                    <a:pt x="898893" y="909370"/>
                  </a:lnTo>
                  <a:lnTo>
                    <a:pt x="901623" y="912088"/>
                  </a:lnTo>
                  <a:lnTo>
                    <a:pt x="903833" y="912088"/>
                  </a:lnTo>
                  <a:lnTo>
                    <a:pt x="906564" y="909370"/>
                  </a:lnTo>
                  <a:lnTo>
                    <a:pt x="906564" y="907097"/>
                  </a:lnTo>
                  <a:close/>
                </a:path>
                <a:path w="1202054" h="1508759" extrusionOk="0">
                  <a:moveTo>
                    <a:pt x="906564" y="608025"/>
                  </a:moveTo>
                  <a:lnTo>
                    <a:pt x="905205" y="606666"/>
                  </a:lnTo>
                  <a:lnTo>
                    <a:pt x="903833" y="605294"/>
                  </a:lnTo>
                  <a:lnTo>
                    <a:pt x="901623" y="605294"/>
                  </a:lnTo>
                  <a:lnTo>
                    <a:pt x="898893" y="608025"/>
                  </a:lnTo>
                  <a:lnTo>
                    <a:pt x="898893" y="610285"/>
                  </a:lnTo>
                  <a:lnTo>
                    <a:pt x="901623" y="613016"/>
                  </a:lnTo>
                  <a:lnTo>
                    <a:pt x="903833" y="613016"/>
                  </a:lnTo>
                  <a:lnTo>
                    <a:pt x="905205" y="611657"/>
                  </a:lnTo>
                  <a:lnTo>
                    <a:pt x="906564" y="610235"/>
                  </a:lnTo>
                  <a:lnTo>
                    <a:pt x="906564" y="608025"/>
                  </a:lnTo>
                  <a:close/>
                </a:path>
                <a:path w="1202054" h="1508759" extrusionOk="0">
                  <a:moveTo>
                    <a:pt x="906564" y="308940"/>
                  </a:moveTo>
                  <a:lnTo>
                    <a:pt x="905205" y="307581"/>
                  </a:lnTo>
                  <a:lnTo>
                    <a:pt x="903833" y="306222"/>
                  </a:lnTo>
                  <a:lnTo>
                    <a:pt x="901623" y="306222"/>
                  </a:lnTo>
                  <a:lnTo>
                    <a:pt x="900252" y="307581"/>
                  </a:lnTo>
                  <a:lnTo>
                    <a:pt x="898893" y="309003"/>
                  </a:lnTo>
                  <a:lnTo>
                    <a:pt x="898893" y="311213"/>
                  </a:lnTo>
                  <a:lnTo>
                    <a:pt x="901623" y="313931"/>
                  </a:lnTo>
                  <a:lnTo>
                    <a:pt x="903833" y="313931"/>
                  </a:lnTo>
                  <a:lnTo>
                    <a:pt x="905205" y="312572"/>
                  </a:lnTo>
                  <a:lnTo>
                    <a:pt x="906564" y="311162"/>
                  </a:lnTo>
                  <a:lnTo>
                    <a:pt x="906564" y="308940"/>
                  </a:lnTo>
                  <a:close/>
                </a:path>
                <a:path w="1202054" h="1508759" extrusionOk="0">
                  <a:moveTo>
                    <a:pt x="906564" y="9867"/>
                  </a:moveTo>
                  <a:lnTo>
                    <a:pt x="905205" y="8509"/>
                  </a:lnTo>
                  <a:lnTo>
                    <a:pt x="903833" y="7150"/>
                  </a:lnTo>
                  <a:lnTo>
                    <a:pt x="901623" y="7150"/>
                  </a:lnTo>
                  <a:lnTo>
                    <a:pt x="900252" y="8509"/>
                  </a:lnTo>
                  <a:lnTo>
                    <a:pt x="898893" y="9918"/>
                  </a:lnTo>
                  <a:lnTo>
                    <a:pt x="898893" y="12141"/>
                  </a:lnTo>
                  <a:lnTo>
                    <a:pt x="901623" y="14859"/>
                  </a:lnTo>
                  <a:lnTo>
                    <a:pt x="903833" y="14859"/>
                  </a:lnTo>
                  <a:lnTo>
                    <a:pt x="905205" y="13500"/>
                  </a:lnTo>
                  <a:lnTo>
                    <a:pt x="906564" y="12077"/>
                  </a:lnTo>
                  <a:lnTo>
                    <a:pt x="906564" y="9867"/>
                  </a:lnTo>
                  <a:close/>
                </a:path>
                <a:path w="1202054" h="1508759" extrusionOk="0">
                  <a:moveTo>
                    <a:pt x="1053909" y="1356093"/>
                  </a:moveTo>
                  <a:lnTo>
                    <a:pt x="1053007" y="1355178"/>
                  </a:lnTo>
                  <a:lnTo>
                    <a:pt x="1052093" y="1354277"/>
                  </a:lnTo>
                  <a:lnTo>
                    <a:pt x="1050620" y="1354277"/>
                  </a:lnTo>
                  <a:lnTo>
                    <a:pt x="1048804" y="1356093"/>
                  </a:lnTo>
                  <a:lnTo>
                    <a:pt x="1048804" y="1357566"/>
                  </a:lnTo>
                  <a:lnTo>
                    <a:pt x="1050620" y="1359382"/>
                  </a:lnTo>
                  <a:lnTo>
                    <a:pt x="1052093" y="1359382"/>
                  </a:lnTo>
                  <a:lnTo>
                    <a:pt x="1053909" y="1357566"/>
                  </a:lnTo>
                  <a:lnTo>
                    <a:pt x="1053909" y="1356093"/>
                  </a:lnTo>
                  <a:close/>
                </a:path>
                <a:path w="1202054" h="1508759" extrusionOk="0">
                  <a:moveTo>
                    <a:pt x="1053909" y="1057008"/>
                  </a:moveTo>
                  <a:lnTo>
                    <a:pt x="1053007" y="1056106"/>
                  </a:lnTo>
                  <a:lnTo>
                    <a:pt x="1052093" y="1055192"/>
                  </a:lnTo>
                  <a:lnTo>
                    <a:pt x="1050620" y="1055192"/>
                  </a:lnTo>
                  <a:lnTo>
                    <a:pt x="1048804" y="1057008"/>
                  </a:lnTo>
                  <a:lnTo>
                    <a:pt x="1048804" y="1058481"/>
                  </a:lnTo>
                  <a:lnTo>
                    <a:pt x="1050620" y="1060297"/>
                  </a:lnTo>
                  <a:lnTo>
                    <a:pt x="1052093" y="1060297"/>
                  </a:lnTo>
                  <a:lnTo>
                    <a:pt x="1053909" y="1058481"/>
                  </a:lnTo>
                  <a:lnTo>
                    <a:pt x="1053909" y="1057008"/>
                  </a:lnTo>
                  <a:close/>
                </a:path>
                <a:path w="1202054" h="1508759" extrusionOk="0">
                  <a:moveTo>
                    <a:pt x="1053909" y="757923"/>
                  </a:moveTo>
                  <a:lnTo>
                    <a:pt x="1053007" y="757021"/>
                  </a:lnTo>
                  <a:lnTo>
                    <a:pt x="1052093" y="756119"/>
                  </a:lnTo>
                  <a:lnTo>
                    <a:pt x="1050620" y="756119"/>
                  </a:lnTo>
                  <a:lnTo>
                    <a:pt x="1049705" y="757021"/>
                  </a:lnTo>
                  <a:lnTo>
                    <a:pt x="1048804" y="757986"/>
                  </a:lnTo>
                  <a:lnTo>
                    <a:pt x="1048804" y="759460"/>
                  </a:lnTo>
                  <a:lnTo>
                    <a:pt x="1050620" y="761276"/>
                  </a:lnTo>
                  <a:lnTo>
                    <a:pt x="1052093" y="761276"/>
                  </a:lnTo>
                  <a:lnTo>
                    <a:pt x="1053007" y="760374"/>
                  </a:lnTo>
                  <a:lnTo>
                    <a:pt x="1053909" y="759409"/>
                  </a:lnTo>
                  <a:lnTo>
                    <a:pt x="1053909" y="757923"/>
                  </a:lnTo>
                  <a:close/>
                </a:path>
                <a:path w="1202054" h="1508759" extrusionOk="0">
                  <a:moveTo>
                    <a:pt x="1053909" y="458851"/>
                  </a:moveTo>
                  <a:lnTo>
                    <a:pt x="1053007" y="457949"/>
                  </a:lnTo>
                  <a:lnTo>
                    <a:pt x="1052093" y="457034"/>
                  </a:lnTo>
                  <a:lnTo>
                    <a:pt x="1050620" y="457034"/>
                  </a:lnTo>
                  <a:lnTo>
                    <a:pt x="1048804" y="458851"/>
                  </a:lnTo>
                  <a:lnTo>
                    <a:pt x="1048804" y="460324"/>
                  </a:lnTo>
                  <a:lnTo>
                    <a:pt x="1050620" y="462140"/>
                  </a:lnTo>
                  <a:lnTo>
                    <a:pt x="1052093" y="462140"/>
                  </a:lnTo>
                  <a:lnTo>
                    <a:pt x="1053909" y="460324"/>
                  </a:lnTo>
                  <a:lnTo>
                    <a:pt x="1053909" y="458851"/>
                  </a:lnTo>
                  <a:close/>
                </a:path>
                <a:path w="1202054" h="1508759" extrusionOk="0">
                  <a:moveTo>
                    <a:pt x="1053909" y="159778"/>
                  </a:moveTo>
                  <a:lnTo>
                    <a:pt x="1053007" y="158864"/>
                  </a:lnTo>
                  <a:lnTo>
                    <a:pt x="1052093" y="157962"/>
                  </a:lnTo>
                  <a:lnTo>
                    <a:pt x="1050620" y="157962"/>
                  </a:lnTo>
                  <a:lnTo>
                    <a:pt x="1048804" y="159778"/>
                  </a:lnTo>
                  <a:lnTo>
                    <a:pt x="1048804" y="161251"/>
                  </a:lnTo>
                  <a:lnTo>
                    <a:pt x="1050620" y="163068"/>
                  </a:lnTo>
                  <a:lnTo>
                    <a:pt x="1052093" y="163068"/>
                  </a:lnTo>
                  <a:lnTo>
                    <a:pt x="1053909" y="161251"/>
                  </a:lnTo>
                  <a:lnTo>
                    <a:pt x="1053909" y="159778"/>
                  </a:lnTo>
                  <a:close/>
                </a:path>
                <a:path w="1202054" h="1508759" extrusionOk="0">
                  <a:moveTo>
                    <a:pt x="1201889" y="1505826"/>
                  </a:moveTo>
                  <a:lnTo>
                    <a:pt x="1201216" y="1505140"/>
                  </a:lnTo>
                  <a:lnTo>
                    <a:pt x="1200531" y="1504467"/>
                  </a:lnTo>
                  <a:lnTo>
                    <a:pt x="1199388" y="1504467"/>
                  </a:lnTo>
                  <a:lnTo>
                    <a:pt x="1198029" y="1505826"/>
                  </a:lnTo>
                  <a:lnTo>
                    <a:pt x="1198029" y="1506956"/>
                  </a:lnTo>
                  <a:lnTo>
                    <a:pt x="1199388" y="1508315"/>
                  </a:lnTo>
                  <a:lnTo>
                    <a:pt x="1200531" y="1508315"/>
                  </a:lnTo>
                  <a:lnTo>
                    <a:pt x="1201889" y="1506956"/>
                  </a:lnTo>
                  <a:lnTo>
                    <a:pt x="1201889" y="1505826"/>
                  </a:lnTo>
                  <a:close/>
                </a:path>
                <a:path w="1202054" h="1508759" extrusionOk="0">
                  <a:moveTo>
                    <a:pt x="1201889" y="1206741"/>
                  </a:moveTo>
                  <a:lnTo>
                    <a:pt x="1201216" y="1206068"/>
                  </a:lnTo>
                  <a:lnTo>
                    <a:pt x="1200531" y="1205382"/>
                  </a:lnTo>
                  <a:lnTo>
                    <a:pt x="1199388" y="1205382"/>
                  </a:lnTo>
                  <a:lnTo>
                    <a:pt x="1198029" y="1206741"/>
                  </a:lnTo>
                  <a:lnTo>
                    <a:pt x="1198029" y="1207884"/>
                  </a:lnTo>
                  <a:lnTo>
                    <a:pt x="1199388" y="1209243"/>
                  </a:lnTo>
                  <a:lnTo>
                    <a:pt x="1200531" y="1209243"/>
                  </a:lnTo>
                  <a:lnTo>
                    <a:pt x="1201889" y="1207884"/>
                  </a:lnTo>
                  <a:lnTo>
                    <a:pt x="1201889" y="1206741"/>
                  </a:lnTo>
                  <a:close/>
                </a:path>
                <a:path w="1202054" h="1508759" extrusionOk="0">
                  <a:moveTo>
                    <a:pt x="1201889" y="907669"/>
                  </a:moveTo>
                  <a:lnTo>
                    <a:pt x="1201216" y="906983"/>
                  </a:lnTo>
                  <a:lnTo>
                    <a:pt x="1200531" y="906310"/>
                  </a:lnTo>
                  <a:lnTo>
                    <a:pt x="1199388" y="906310"/>
                  </a:lnTo>
                  <a:lnTo>
                    <a:pt x="1198029" y="907669"/>
                  </a:lnTo>
                  <a:lnTo>
                    <a:pt x="1198029" y="908799"/>
                  </a:lnTo>
                  <a:lnTo>
                    <a:pt x="1199388" y="910158"/>
                  </a:lnTo>
                  <a:lnTo>
                    <a:pt x="1200531" y="910158"/>
                  </a:lnTo>
                  <a:lnTo>
                    <a:pt x="1201889" y="908799"/>
                  </a:lnTo>
                  <a:lnTo>
                    <a:pt x="1201889" y="907669"/>
                  </a:lnTo>
                  <a:close/>
                </a:path>
                <a:path w="1202054" h="1508759" extrusionOk="0">
                  <a:moveTo>
                    <a:pt x="1201889" y="608584"/>
                  </a:moveTo>
                  <a:lnTo>
                    <a:pt x="1201216" y="607910"/>
                  </a:lnTo>
                  <a:lnTo>
                    <a:pt x="1200531" y="607225"/>
                  </a:lnTo>
                  <a:lnTo>
                    <a:pt x="1199388" y="607225"/>
                  </a:lnTo>
                  <a:lnTo>
                    <a:pt x="1198029" y="608584"/>
                  </a:lnTo>
                  <a:lnTo>
                    <a:pt x="1198029" y="609727"/>
                  </a:lnTo>
                  <a:lnTo>
                    <a:pt x="1199388" y="611085"/>
                  </a:lnTo>
                  <a:lnTo>
                    <a:pt x="1200531" y="611085"/>
                  </a:lnTo>
                  <a:lnTo>
                    <a:pt x="1201889" y="609727"/>
                  </a:lnTo>
                  <a:lnTo>
                    <a:pt x="1201889" y="608584"/>
                  </a:lnTo>
                  <a:close/>
                </a:path>
                <a:path w="1202054" h="1508759" extrusionOk="0">
                  <a:moveTo>
                    <a:pt x="1201889" y="309511"/>
                  </a:moveTo>
                  <a:lnTo>
                    <a:pt x="1201216" y="308825"/>
                  </a:lnTo>
                  <a:lnTo>
                    <a:pt x="1200531" y="308152"/>
                  </a:lnTo>
                  <a:lnTo>
                    <a:pt x="1199388" y="308152"/>
                  </a:lnTo>
                  <a:lnTo>
                    <a:pt x="1198029" y="309511"/>
                  </a:lnTo>
                  <a:lnTo>
                    <a:pt x="1198029" y="310642"/>
                  </a:lnTo>
                  <a:lnTo>
                    <a:pt x="1199388" y="312000"/>
                  </a:lnTo>
                  <a:lnTo>
                    <a:pt x="1200531" y="312000"/>
                  </a:lnTo>
                  <a:lnTo>
                    <a:pt x="1201889" y="310642"/>
                  </a:lnTo>
                  <a:lnTo>
                    <a:pt x="1201889" y="309511"/>
                  </a:lnTo>
                  <a:close/>
                </a:path>
                <a:path w="1202054" h="1508759" extrusionOk="0">
                  <a:moveTo>
                    <a:pt x="1201889" y="10439"/>
                  </a:moveTo>
                  <a:lnTo>
                    <a:pt x="1201216" y="9753"/>
                  </a:lnTo>
                  <a:lnTo>
                    <a:pt x="1200531" y="9067"/>
                  </a:lnTo>
                  <a:lnTo>
                    <a:pt x="1199388" y="9067"/>
                  </a:lnTo>
                  <a:lnTo>
                    <a:pt x="1198029" y="10439"/>
                  </a:lnTo>
                  <a:lnTo>
                    <a:pt x="1198029" y="11569"/>
                  </a:lnTo>
                  <a:lnTo>
                    <a:pt x="1199388" y="12928"/>
                  </a:lnTo>
                  <a:lnTo>
                    <a:pt x="1200531" y="12928"/>
                  </a:lnTo>
                  <a:lnTo>
                    <a:pt x="1201889" y="11569"/>
                  </a:lnTo>
                  <a:lnTo>
                    <a:pt x="1201889" y="10439"/>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1199" name="Google Shape;1199;p50"/>
          <p:cNvSpPr txBox="1">
            <a:spLocks noGrp="1"/>
          </p:cNvSpPr>
          <p:nvPr>
            <p:ph type="title"/>
          </p:nvPr>
        </p:nvSpPr>
        <p:spPr>
          <a:xfrm>
            <a:off x="-457199" y="673009"/>
            <a:ext cx="24255499" cy="2493261"/>
          </a:xfrm>
          <a:prstGeom prst="rect">
            <a:avLst/>
          </a:prstGeom>
          <a:noFill/>
          <a:ln>
            <a:noFill/>
          </a:ln>
        </p:spPr>
        <p:txBody>
          <a:bodyPr spcFirstLastPara="1" wrap="square" lIns="0" tIns="1128025" rIns="0" bIns="0" anchor="ctr" anchorCtr="1">
            <a:spAutoFit/>
          </a:bodyPr>
          <a:lstStyle/>
          <a:p>
            <a:pPr marL="1094105" lvl="0" indent="0" algn="ctr" rtl="0">
              <a:lnSpc>
                <a:spcPct val="100000"/>
              </a:lnSpc>
              <a:spcBef>
                <a:spcPts val="0"/>
              </a:spcBef>
              <a:spcAft>
                <a:spcPts val="0"/>
              </a:spcAft>
              <a:buClr>
                <a:srgbClr val="FFFFFF"/>
              </a:buClr>
              <a:buSzPts val="8800"/>
              <a:buFont typeface="Poppins"/>
              <a:buNone/>
            </a:pPr>
            <a:r>
              <a:rPr lang="en-US"/>
              <a:t>Update Your Communication Preferences</a:t>
            </a:r>
            <a:endParaRPr/>
          </a:p>
        </p:txBody>
      </p:sp>
      <p:pic>
        <p:nvPicPr>
          <p:cNvPr id="1202" name="Google Shape;1202;p50"/>
          <p:cNvPicPr preferRelativeResize="0"/>
          <p:nvPr/>
        </p:nvPicPr>
        <p:blipFill rotWithShape="1">
          <a:blip r:embed="rId22">
            <a:alphaModFix/>
          </a:blip>
          <a:srcRect/>
          <a:stretch/>
        </p:blipFill>
        <p:spPr>
          <a:xfrm>
            <a:off x="2301245" y="3844637"/>
            <a:ext cx="19779879" cy="6303618"/>
          </a:xfrm>
          <a:prstGeom prst="rect">
            <a:avLst/>
          </a:prstGeom>
          <a:noFill/>
          <a:ln>
            <a:noFill/>
          </a:ln>
        </p:spPr>
      </p:pic>
      <p:sp>
        <p:nvSpPr>
          <p:cNvPr id="1203" name="Google Shape;1203;p50"/>
          <p:cNvSpPr/>
          <p:nvPr/>
        </p:nvSpPr>
        <p:spPr>
          <a:xfrm>
            <a:off x="2439964" y="3988676"/>
            <a:ext cx="19502818" cy="6015549"/>
          </a:xfrm>
          <a:custGeom>
            <a:avLst/>
            <a:gdLst/>
            <a:ahLst/>
            <a:cxnLst/>
            <a:rect l="l" t="t" r="r" b="b"/>
            <a:pathLst>
              <a:path w="15016480" h="4460875" extrusionOk="0">
                <a:moveTo>
                  <a:pt x="14838161" y="0"/>
                </a:moveTo>
                <a:lnTo>
                  <a:pt x="178026" y="0"/>
                </a:lnTo>
                <a:lnTo>
                  <a:pt x="130701" y="6358"/>
                </a:lnTo>
                <a:lnTo>
                  <a:pt x="88175" y="24304"/>
                </a:lnTo>
                <a:lnTo>
                  <a:pt x="52144" y="52140"/>
                </a:lnTo>
                <a:lnTo>
                  <a:pt x="24306" y="88170"/>
                </a:lnTo>
                <a:lnTo>
                  <a:pt x="6359" y="130697"/>
                </a:lnTo>
                <a:lnTo>
                  <a:pt x="0" y="178026"/>
                </a:lnTo>
                <a:lnTo>
                  <a:pt x="0" y="4282838"/>
                </a:lnTo>
                <a:lnTo>
                  <a:pt x="6359" y="4330168"/>
                </a:lnTo>
                <a:lnTo>
                  <a:pt x="24306" y="4372697"/>
                </a:lnTo>
                <a:lnTo>
                  <a:pt x="52144" y="4408730"/>
                </a:lnTo>
                <a:lnTo>
                  <a:pt x="88175" y="4436568"/>
                </a:lnTo>
                <a:lnTo>
                  <a:pt x="130701" y="4454516"/>
                </a:lnTo>
                <a:lnTo>
                  <a:pt x="178026" y="4460876"/>
                </a:lnTo>
                <a:lnTo>
                  <a:pt x="14838161" y="4460876"/>
                </a:lnTo>
                <a:lnTo>
                  <a:pt x="14885487" y="4454516"/>
                </a:lnTo>
                <a:lnTo>
                  <a:pt x="14928013" y="4436568"/>
                </a:lnTo>
                <a:lnTo>
                  <a:pt x="14964044" y="4408730"/>
                </a:lnTo>
                <a:lnTo>
                  <a:pt x="14991881" y="4372697"/>
                </a:lnTo>
                <a:lnTo>
                  <a:pt x="15009829" y="4330168"/>
                </a:lnTo>
                <a:lnTo>
                  <a:pt x="15016188" y="4282838"/>
                </a:lnTo>
                <a:lnTo>
                  <a:pt x="15016188" y="178026"/>
                </a:lnTo>
                <a:lnTo>
                  <a:pt x="15009829" y="130697"/>
                </a:lnTo>
                <a:lnTo>
                  <a:pt x="14991881" y="88170"/>
                </a:lnTo>
                <a:lnTo>
                  <a:pt x="14964044" y="52140"/>
                </a:lnTo>
                <a:lnTo>
                  <a:pt x="14928013" y="24304"/>
                </a:lnTo>
                <a:lnTo>
                  <a:pt x="14885487" y="6358"/>
                </a:lnTo>
                <a:lnTo>
                  <a:pt x="14838161" y="0"/>
                </a:lnTo>
                <a:close/>
              </a:path>
            </a:pathLst>
          </a:custGeom>
          <a:solidFill>
            <a:srgbClr val="154D6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3" name="Picture 2" descr="A screenshot of a computer&#10;&#10;AI-generated content may be incorrect.">
            <a:extLst>
              <a:ext uri="{FF2B5EF4-FFF2-40B4-BE49-F238E27FC236}">
                <a16:creationId xmlns:a16="http://schemas.microsoft.com/office/drawing/2014/main" id="{E7DFD5D8-E629-B8B8-6D7F-11B4126FB5B7}"/>
              </a:ext>
            </a:extLst>
          </p:cNvPr>
          <p:cNvPicPr>
            <a:picLocks noChangeAspect="1"/>
          </p:cNvPicPr>
          <p:nvPr/>
        </p:nvPicPr>
        <p:blipFill>
          <a:blip r:embed="rId23"/>
          <a:stretch>
            <a:fillRect/>
          </a:stretch>
        </p:blipFill>
        <p:spPr>
          <a:xfrm>
            <a:off x="3729374" y="3428835"/>
            <a:ext cx="2915057" cy="7135221"/>
          </a:xfrm>
          <a:prstGeom prst="rect">
            <a:avLst/>
          </a:prstGeom>
        </p:spPr>
      </p:pic>
      <p:sp>
        <p:nvSpPr>
          <p:cNvPr id="1200" name="Google Shape;1200;p50"/>
          <p:cNvSpPr txBox="1"/>
          <p:nvPr/>
        </p:nvSpPr>
        <p:spPr>
          <a:xfrm>
            <a:off x="8052105" y="5440635"/>
            <a:ext cx="12483003" cy="2834730"/>
          </a:xfrm>
          <a:prstGeom prst="rect">
            <a:avLst/>
          </a:prstGeom>
          <a:noFill/>
          <a:ln w="10450" cap="flat" cmpd="sng">
            <a:solidFill>
              <a:srgbClr val="C9AD5F"/>
            </a:solidFill>
            <a:prstDash val="solid"/>
            <a:round/>
            <a:headEnd type="none" w="sm" len="sm"/>
            <a:tailEnd type="none" w="sm" len="sm"/>
          </a:ln>
        </p:spPr>
        <p:txBody>
          <a:bodyPr spcFirstLastPara="1" wrap="square" lIns="0" tIns="104775" rIns="0" bIns="274300" anchor="t" anchorCtr="0">
            <a:spAutoFit/>
          </a:bodyPr>
          <a:lstStyle/>
          <a:p>
            <a:pPr marL="0" marR="0" lvl="0" indent="0" algn="l" rtl="0">
              <a:lnSpc>
                <a:spcPct val="100000"/>
              </a:lnSpc>
              <a:spcBef>
                <a:spcPts val="0"/>
              </a:spcBef>
              <a:spcAft>
                <a:spcPts val="0"/>
              </a:spcAft>
              <a:buNone/>
            </a:pPr>
            <a:endParaRPr sz="2400" b="1">
              <a:solidFill>
                <a:schemeClr val="dk1"/>
              </a:solidFill>
              <a:latin typeface="Poppins"/>
              <a:ea typeface="Poppins"/>
              <a:cs typeface="Poppins"/>
              <a:sym typeface="Poppins"/>
            </a:endParaRPr>
          </a:p>
          <a:p>
            <a:pPr marL="813435" marR="779145" lvl="0" indent="-283210" algn="l" rtl="0">
              <a:spcBef>
                <a:spcPts val="0"/>
              </a:spcBef>
              <a:spcAft>
                <a:spcPts val="0"/>
              </a:spcAft>
              <a:buClr>
                <a:srgbClr val="FFFFFF"/>
              </a:buClr>
              <a:buSzPts val="2800"/>
              <a:buFont typeface="Arial"/>
              <a:buChar char="•"/>
            </a:pPr>
            <a:r>
              <a:rPr lang="en-US" sz="2800">
                <a:solidFill>
                  <a:srgbClr val="FFFFFF"/>
                </a:solidFill>
                <a:latin typeface="Poppins"/>
                <a:ea typeface="Poppins"/>
                <a:cs typeface="Poppins"/>
                <a:sym typeface="Poppins"/>
              </a:rPr>
              <a:t>Open the “</a:t>
            </a:r>
            <a:r>
              <a:rPr lang="en-US" sz="2800" b="1">
                <a:solidFill>
                  <a:srgbClr val="FFFFFF"/>
                </a:solidFill>
                <a:latin typeface="Poppins"/>
                <a:ea typeface="Poppins"/>
                <a:cs typeface="Poppins"/>
                <a:sym typeface="Poppins"/>
              </a:rPr>
              <a:t>My MetroTex” </a:t>
            </a:r>
            <a:r>
              <a:rPr lang="en-US" sz="2800">
                <a:solidFill>
                  <a:srgbClr val="FFFFFF"/>
                </a:solidFill>
                <a:latin typeface="Poppins"/>
                <a:ea typeface="Poppins"/>
                <a:cs typeface="Poppins"/>
                <a:sym typeface="Poppins"/>
              </a:rPr>
              <a:t>tab in your Member Portal</a:t>
            </a:r>
            <a:endParaRPr sz="2800">
              <a:solidFill>
                <a:schemeClr val="dk1"/>
              </a:solidFill>
              <a:latin typeface="Poppins"/>
              <a:ea typeface="Poppins"/>
              <a:cs typeface="Poppins"/>
              <a:sym typeface="Poppins"/>
            </a:endParaRPr>
          </a:p>
          <a:p>
            <a:pPr marL="813435" marR="0" lvl="0" indent="-282575" algn="l" rtl="0">
              <a:spcBef>
                <a:spcPts val="1410"/>
              </a:spcBef>
              <a:spcAft>
                <a:spcPts val="0"/>
              </a:spcAft>
              <a:buClr>
                <a:srgbClr val="FFFFFF"/>
              </a:buClr>
              <a:buSzPts val="2800"/>
              <a:buFont typeface="Arial"/>
              <a:buChar char="•"/>
            </a:pPr>
            <a:r>
              <a:rPr lang="en-US" sz="2800">
                <a:solidFill>
                  <a:srgbClr val="FFFFFF"/>
                </a:solidFill>
                <a:latin typeface="Poppins"/>
                <a:ea typeface="Poppins"/>
                <a:cs typeface="Poppins"/>
                <a:sym typeface="Poppins"/>
              </a:rPr>
              <a:t>Select </a:t>
            </a:r>
            <a:r>
              <a:rPr lang="en-US" sz="2800" b="1">
                <a:solidFill>
                  <a:srgbClr val="FFFFFF"/>
                </a:solidFill>
                <a:latin typeface="Poppins"/>
                <a:ea typeface="Poppins"/>
                <a:cs typeface="Poppins"/>
                <a:sym typeface="Poppins"/>
              </a:rPr>
              <a:t>“Email Subscriptions”</a:t>
            </a:r>
          </a:p>
          <a:p>
            <a:pPr marL="813435" marR="0" lvl="0" indent="-282575" algn="l" rtl="0">
              <a:spcBef>
                <a:spcPts val="1410"/>
              </a:spcBef>
              <a:spcAft>
                <a:spcPts val="0"/>
              </a:spcAft>
              <a:buClr>
                <a:srgbClr val="FFFFFF"/>
              </a:buClr>
              <a:buSzPts val="2800"/>
              <a:buFont typeface="Arial"/>
              <a:buChar char="•"/>
            </a:pPr>
            <a:r>
              <a:rPr lang="en-US" sz="2800">
                <a:solidFill>
                  <a:srgbClr val="FFFFFF"/>
                </a:solidFill>
                <a:latin typeface="Poppins"/>
                <a:ea typeface="Poppins"/>
                <a:cs typeface="Poppins"/>
                <a:sym typeface="Poppins"/>
              </a:rPr>
              <a:t>Choose which categories you would like to receive email  communications for by </a:t>
            </a:r>
            <a:r>
              <a:rPr lang="en-US" sz="2800" b="1">
                <a:solidFill>
                  <a:srgbClr val="FFFFFF"/>
                </a:solidFill>
                <a:latin typeface="Poppins"/>
                <a:ea typeface="Poppins"/>
                <a:cs typeface="Poppins"/>
                <a:sym typeface="Poppins"/>
              </a:rPr>
              <a:t>toggling them on or off</a:t>
            </a:r>
            <a:endParaRPr sz="2800">
              <a:solidFill>
                <a:schemeClr val="dk1"/>
              </a:solidFill>
              <a:latin typeface="Poppins"/>
              <a:ea typeface="Poppins"/>
              <a:cs typeface="Poppins"/>
              <a:sym typeface="Poppins"/>
            </a:endParaRPr>
          </a:p>
        </p:txBody>
      </p:sp>
      <p:sp>
        <p:nvSpPr>
          <p:cNvPr id="5" name="TextBox 4">
            <a:extLst>
              <a:ext uri="{FF2B5EF4-FFF2-40B4-BE49-F238E27FC236}">
                <a16:creationId xmlns:a16="http://schemas.microsoft.com/office/drawing/2014/main" id="{84F67C81-A543-BFB7-C6B2-DCA3E35C559B}"/>
              </a:ext>
            </a:extLst>
          </p:cNvPr>
          <p:cNvSpPr txBox="1"/>
          <p:nvPr/>
        </p:nvSpPr>
        <p:spPr>
          <a:xfrm>
            <a:off x="8052105" y="11123160"/>
            <a:ext cx="14029019" cy="954107"/>
          </a:xfrm>
          <a:prstGeom prst="rect">
            <a:avLst/>
          </a:prstGeom>
          <a:noFill/>
        </p:spPr>
        <p:txBody>
          <a:bodyPr wrap="square">
            <a:spAutoFit/>
          </a:bodyPr>
          <a:lstStyle/>
          <a:p>
            <a:r>
              <a:rPr lang="en-US" sz="2800" i="1">
                <a:solidFill>
                  <a:srgbClr val="FFFFFF"/>
                </a:solidFill>
                <a:latin typeface="Poppins"/>
                <a:ea typeface="Poppins"/>
                <a:cs typeface="Poppins"/>
                <a:sym typeface="Poppins"/>
              </a:rPr>
              <a:t>Please note that you cannot unsubscribe from important system emails. These include billing emails and critical account information.</a:t>
            </a:r>
            <a:endParaRPr lang="en-US" sz="2800" i="1"/>
          </a:p>
        </p:txBody>
      </p:sp>
      <p:sp>
        <p:nvSpPr>
          <p:cNvPr id="6" name="Rectangle 5">
            <a:extLst>
              <a:ext uri="{FF2B5EF4-FFF2-40B4-BE49-F238E27FC236}">
                <a16:creationId xmlns:a16="http://schemas.microsoft.com/office/drawing/2014/main" id="{A075C7F5-3DA8-66D3-9C51-7844EEE44FD7}"/>
              </a:ext>
            </a:extLst>
          </p:cNvPr>
          <p:cNvSpPr/>
          <p:nvPr/>
        </p:nvSpPr>
        <p:spPr>
          <a:xfrm>
            <a:off x="3255264" y="6894576"/>
            <a:ext cx="3822192" cy="621792"/>
          </a:xfrm>
          <a:prstGeom prst="rect">
            <a:avLst/>
          </a:prstGeom>
          <a:noFill/>
          <a:ln w="76200">
            <a:solidFill>
              <a:srgbClr val="CAAE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517"/>
        <p:cNvGrpSpPr/>
        <p:nvPr/>
      </p:nvGrpSpPr>
      <p:grpSpPr>
        <a:xfrm>
          <a:off x="0" y="0"/>
          <a:ext cx="0" cy="0"/>
          <a:chOff x="0" y="0"/>
          <a:chExt cx="0" cy="0"/>
        </a:xfrm>
      </p:grpSpPr>
      <p:grpSp>
        <p:nvGrpSpPr>
          <p:cNvPr id="1518" name="Google Shape;1518;p53"/>
          <p:cNvGrpSpPr/>
          <p:nvPr/>
        </p:nvGrpSpPr>
        <p:grpSpPr>
          <a:xfrm>
            <a:off x="1114" y="1114"/>
            <a:ext cx="24380413" cy="13714886"/>
            <a:chOff x="0" y="0"/>
            <a:chExt cx="20104100" cy="11309302"/>
          </a:xfrm>
        </p:grpSpPr>
        <p:sp>
          <p:nvSpPr>
            <p:cNvPr id="1519" name="Google Shape;1519;p53"/>
            <p:cNvSpPr/>
            <p:nvPr/>
          </p:nvSpPr>
          <p:spPr>
            <a:xfrm>
              <a:off x="17012653" y="407166"/>
              <a:ext cx="90805" cy="55244"/>
            </a:xfrm>
            <a:custGeom>
              <a:avLst/>
              <a:gdLst/>
              <a:ahLst/>
              <a:cxnLst/>
              <a:rect l="l" t="t" r="r" b="b"/>
              <a:pathLst>
                <a:path w="90805" h="55245" extrusionOk="0">
                  <a:moveTo>
                    <a:pt x="0" y="11030"/>
                  </a:moveTo>
                  <a:lnTo>
                    <a:pt x="1062" y="0"/>
                  </a:lnTo>
                  <a:lnTo>
                    <a:pt x="89259" y="0"/>
                  </a:lnTo>
                  <a:lnTo>
                    <a:pt x="90298" y="11030"/>
                  </a:lnTo>
                  <a:lnTo>
                    <a:pt x="88635" y="22013"/>
                  </a:lnTo>
                  <a:lnTo>
                    <a:pt x="84250" y="32388"/>
                  </a:lnTo>
                  <a:lnTo>
                    <a:pt x="77121" y="41597"/>
                  </a:lnTo>
                  <a:lnTo>
                    <a:pt x="62197" y="51442"/>
                  </a:lnTo>
                  <a:lnTo>
                    <a:pt x="45182" y="54724"/>
                  </a:lnTo>
                  <a:lnTo>
                    <a:pt x="28157" y="51442"/>
                  </a:lnTo>
                  <a:lnTo>
                    <a:pt x="13200" y="41597"/>
                  </a:lnTo>
                  <a:lnTo>
                    <a:pt x="6063" y="32388"/>
                  </a:lnTo>
                  <a:lnTo>
                    <a:pt x="1665" y="22013"/>
                  </a:lnTo>
                  <a:lnTo>
                    <a:pt x="0" y="1103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20" name="Google Shape;1520;p53"/>
            <p:cNvSpPr/>
            <p:nvPr/>
          </p:nvSpPr>
          <p:spPr>
            <a:xfrm>
              <a:off x="17311678" y="407166"/>
              <a:ext cx="90805" cy="55244"/>
            </a:xfrm>
            <a:custGeom>
              <a:avLst/>
              <a:gdLst/>
              <a:ahLst/>
              <a:cxnLst/>
              <a:rect l="l" t="t" r="r" b="b"/>
              <a:pathLst>
                <a:path w="90805" h="55245" extrusionOk="0">
                  <a:moveTo>
                    <a:pt x="0" y="11030"/>
                  </a:moveTo>
                  <a:lnTo>
                    <a:pt x="1062" y="0"/>
                  </a:lnTo>
                  <a:lnTo>
                    <a:pt x="89259" y="0"/>
                  </a:lnTo>
                  <a:lnTo>
                    <a:pt x="90298" y="11030"/>
                  </a:lnTo>
                  <a:lnTo>
                    <a:pt x="88635" y="22013"/>
                  </a:lnTo>
                  <a:lnTo>
                    <a:pt x="84250" y="32388"/>
                  </a:lnTo>
                  <a:lnTo>
                    <a:pt x="77121" y="41597"/>
                  </a:lnTo>
                  <a:lnTo>
                    <a:pt x="62197" y="51442"/>
                  </a:lnTo>
                  <a:lnTo>
                    <a:pt x="45182" y="54724"/>
                  </a:lnTo>
                  <a:lnTo>
                    <a:pt x="28157" y="51442"/>
                  </a:lnTo>
                  <a:lnTo>
                    <a:pt x="13200" y="41597"/>
                  </a:lnTo>
                  <a:lnTo>
                    <a:pt x="6063" y="32388"/>
                  </a:lnTo>
                  <a:lnTo>
                    <a:pt x="1665" y="22013"/>
                  </a:lnTo>
                  <a:lnTo>
                    <a:pt x="0" y="1103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521" name="Google Shape;1521;p53"/>
            <p:cNvPicPr preferRelativeResize="0"/>
            <p:nvPr/>
          </p:nvPicPr>
          <p:blipFill rotWithShape="1">
            <a:blip r:embed="rId3">
              <a:alphaModFix/>
            </a:blip>
            <a:srcRect/>
            <a:stretch/>
          </p:blipFill>
          <p:spPr>
            <a:xfrm>
              <a:off x="17163332" y="521957"/>
              <a:ext cx="87998" cy="87400"/>
            </a:xfrm>
            <a:prstGeom prst="rect">
              <a:avLst/>
            </a:prstGeom>
            <a:noFill/>
            <a:ln>
              <a:noFill/>
            </a:ln>
          </p:spPr>
        </p:pic>
        <p:pic>
          <p:nvPicPr>
            <p:cNvPr id="1522" name="Google Shape;1522;p53"/>
            <p:cNvPicPr preferRelativeResize="0"/>
            <p:nvPr/>
          </p:nvPicPr>
          <p:blipFill rotWithShape="1">
            <a:blip r:embed="rId4">
              <a:alphaModFix/>
            </a:blip>
            <a:srcRect/>
            <a:stretch/>
          </p:blipFill>
          <p:spPr>
            <a:xfrm>
              <a:off x="17015015" y="671753"/>
              <a:ext cx="85616" cy="85070"/>
            </a:xfrm>
            <a:prstGeom prst="rect">
              <a:avLst/>
            </a:prstGeom>
            <a:noFill/>
            <a:ln>
              <a:noFill/>
            </a:ln>
          </p:spPr>
        </p:pic>
        <p:sp>
          <p:nvSpPr>
            <p:cNvPr id="1523" name="Google Shape;1523;p53"/>
            <p:cNvSpPr/>
            <p:nvPr/>
          </p:nvSpPr>
          <p:spPr>
            <a:xfrm>
              <a:off x="17610934" y="407166"/>
              <a:ext cx="90170" cy="55244"/>
            </a:xfrm>
            <a:custGeom>
              <a:avLst/>
              <a:gdLst/>
              <a:ahLst/>
              <a:cxnLst/>
              <a:rect l="l" t="t" r="r" b="b"/>
              <a:pathLst>
                <a:path w="90169" h="55245" extrusionOk="0">
                  <a:moveTo>
                    <a:pt x="0" y="11030"/>
                  </a:moveTo>
                  <a:lnTo>
                    <a:pt x="1062" y="0"/>
                  </a:lnTo>
                  <a:lnTo>
                    <a:pt x="89089" y="0"/>
                  </a:lnTo>
                  <a:lnTo>
                    <a:pt x="90128" y="11030"/>
                  </a:lnTo>
                  <a:lnTo>
                    <a:pt x="88465" y="22013"/>
                  </a:lnTo>
                  <a:lnTo>
                    <a:pt x="84080" y="32388"/>
                  </a:lnTo>
                  <a:lnTo>
                    <a:pt x="77008" y="41597"/>
                  </a:lnTo>
                  <a:lnTo>
                    <a:pt x="62077" y="51442"/>
                  </a:lnTo>
                  <a:lnTo>
                    <a:pt x="45104" y="54724"/>
                  </a:lnTo>
                  <a:lnTo>
                    <a:pt x="28131" y="51442"/>
                  </a:lnTo>
                  <a:lnTo>
                    <a:pt x="13200" y="41597"/>
                  </a:lnTo>
                  <a:lnTo>
                    <a:pt x="6063" y="32388"/>
                  </a:lnTo>
                  <a:lnTo>
                    <a:pt x="1665" y="22013"/>
                  </a:lnTo>
                  <a:lnTo>
                    <a:pt x="0" y="1103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524" name="Google Shape;1524;p53"/>
            <p:cNvPicPr preferRelativeResize="0"/>
            <p:nvPr/>
          </p:nvPicPr>
          <p:blipFill rotWithShape="1">
            <a:blip r:embed="rId3">
              <a:alphaModFix/>
            </a:blip>
            <a:srcRect/>
            <a:stretch/>
          </p:blipFill>
          <p:spPr>
            <a:xfrm>
              <a:off x="17462417" y="521957"/>
              <a:ext cx="87998" cy="87400"/>
            </a:xfrm>
            <a:prstGeom prst="rect">
              <a:avLst/>
            </a:prstGeom>
            <a:noFill/>
            <a:ln>
              <a:noFill/>
            </a:ln>
          </p:spPr>
        </p:pic>
        <p:pic>
          <p:nvPicPr>
            <p:cNvPr id="1525" name="Google Shape;1525;p53"/>
            <p:cNvPicPr preferRelativeResize="0"/>
            <p:nvPr/>
          </p:nvPicPr>
          <p:blipFill rotWithShape="1">
            <a:blip r:embed="rId5">
              <a:alphaModFix/>
            </a:blip>
            <a:srcRect/>
            <a:stretch/>
          </p:blipFill>
          <p:spPr>
            <a:xfrm>
              <a:off x="17314099" y="671753"/>
              <a:ext cx="85616" cy="85070"/>
            </a:xfrm>
            <a:prstGeom prst="rect">
              <a:avLst/>
            </a:prstGeom>
            <a:noFill/>
            <a:ln>
              <a:noFill/>
            </a:ln>
          </p:spPr>
        </p:pic>
        <p:pic>
          <p:nvPicPr>
            <p:cNvPr id="1526" name="Google Shape;1526;p53"/>
            <p:cNvPicPr preferRelativeResize="0"/>
            <p:nvPr/>
          </p:nvPicPr>
          <p:blipFill rotWithShape="1">
            <a:blip r:embed="rId6">
              <a:alphaModFix/>
            </a:blip>
            <a:srcRect/>
            <a:stretch/>
          </p:blipFill>
          <p:spPr>
            <a:xfrm>
              <a:off x="17165101" y="820982"/>
              <a:ext cx="84482" cy="83876"/>
            </a:xfrm>
            <a:prstGeom prst="rect">
              <a:avLst/>
            </a:prstGeom>
            <a:noFill/>
            <a:ln>
              <a:noFill/>
            </a:ln>
          </p:spPr>
        </p:pic>
        <p:pic>
          <p:nvPicPr>
            <p:cNvPr id="1527" name="Google Shape;1527;p53"/>
            <p:cNvPicPr preferRelativeResize="0"/>
            <p:nvPr/>
          </p:nvPicPr>
          <p:blipFill rotWithShape="1">
            <a:blip r:embed="rId7">
              <a:alphaModFix/>
            </a:blip>
            <a:srcRect/>
            <a:stretch/>
          </p:blipFill>
          <p:spPr>
            <a:xfrm>
              <a:off x="17016728" y="970778"/>
              <a:ext cx="82156" cy="81546"/>
            </a:xfrm>
            <a:prstGeom prst="rect">
              <a:avLst/>
            </a:prstGeom>
            <a:noFill/>
            <a:ln>
              <a:noFill/>
            </a:ln>
          </p:spPr>
        </p:pic>
        <p:sp>
          <p:nvSpPr>
            <p:cNvPr id="1528" name="Google Shape;1528;p53"/>
            <p:cNvSpPr/>
            <p:nvPr/>
          </p:nvSpPr>
          <p:spPr>
            <a:xfrm>
              <a:off x="17909908" y="407166"/>
              <a:ext cx="90805" cy="55244"/>
            </a:xfrm>
            <a:custGeom>
              <a:avLst/>
              <a:gdLst/>
              <a:ahLst/>
              <a:cxnLst/>
              <a:rect l="l" t="t" r="r" b="b"/>
              <a:pathLst>
                <a:path w="90805" h="55245" extrusionOk="0">
                  <a:moveTo>
                    <a:pt x="0" y="11030"/>
                  </a:moveTo>
                  <a:lnTo>
                    <a:pt x="1062" y="0"/>
                  </a:lnTo>
                  <a:lnTo>
                    <a:pt x="89259" y="0"/>
                  </a:lnTo>
                  <a:lnTo>
                    <a:pt x="90298" y="11030"/>
                  </a:lnTo>
                  <a:lnTo>
                    <a:pt x="88635" y="22013"/>
                  </a:lnTo>
                  <a:lnTo>
                    <a:pt x="84250" y="32388"/>
                  </a:lnTo>
                  <a:lnTo>
                    <a:pt x="77121" y="41597"/>
                  </a:lnTo>
                  <a:lnTo>
                    <a:pt x="62197" y="51442"/>
                  </a:lnTo>
                  <a:lnTo>
                    <a:pt x="45182" y="54724"/>
                  </a:lnTo>
                  <a:lnTo>
                    <a:pt x="28157" y="51442"/>
                  </a:lnTo>
                  <a:lnTo>
                    <a:pt x="13200" y="41597"/>
                  </a:lnTo>
                  <a:lnTo>
                    <a:pt x="6063" y="32388"/>
                  </a:lnTo>
                  <a:lnTo>
                    <a:pt x="1665" y="22013"/>
                  </a:lnTo>
                  <a:lnTo>
                    <a:pt x="0" y="1103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529" name="Google Shape;1529;p53"/>
            <p:cNvPicPr preferRelativeResize="0"/>
            <p:nvPr/>
          </p:nvPicPr>
          <p:blipFill rotWithShape="1">
            <a:blip r:embed="rId8">
              <a:alphaModFix/>
            </a:blip>
            <a:srcRect/>
            <a:stretch/>
          </p:blipFill>
          <p:spPr>
            <a:xfrm>
              <a:off x="17761505" y="521957"/>
              <a:ext cx="87998" cy="87400"/>
            </a:xfrm>
            <a:prstGeom prst="rect">
              <a:avLst/>
            </a:prstGeom>
            <a:noFill/>
            <a:ln>
              <a:noFill/>
            </a:ln>
          </p:spPr>
        </p:pic>
        <p:pic>
          <p:nvPicPr>
            <p:cNvPr id="1530" name="Google Shape;1530;p53"/>
            <p:cNvPicPr preferRelativeResize="0"/>
            <p:nvPr/>
          </p:nvPicPr>
          <p:blipFill rotWithShape="1">
            <a:blip r:embed="rId4">
              <a:alphaModFix/>
            </a:blip>
            <a:srcRect/>
            <a:stretch/>
          </p:blipFill>
          <p:spPr>
            <a:xfrm>
              <a:off x="17613186" y="671753"/>
              <a:ext cx="85616" cy="85070"/>
            </a:xfrm>
            <a:prstGeom prst="rect">
              <a:avLst/>
            </a:prstGeom>
            <a:noFill/>
            <a:ln>
              <a:noFill/>
            </a:ln>
          </p:spPr>
        </p:pic>
        <p:pic>
          <p:nvPicPr>
            <p:cNvPr id="1531" name="Google Shape;1531;p53"/>
            <p:cNvPicPr preferRelativeResize="0"/>
            <p:nvPr/>
          </p:nvPicPr>
          <p:blipFill rotWithShape="1">
            <a:blip r:embed="rId6">
              <a:alphaModFix/>
            </a:blip>
            <a:srcRect/>
            <a:stretch/>
          </p:blipFill>
          <p:spPr>
            <a:xfrm>
              <a:off x="17464189" y="820982"/>
              <a:ext cx="84482" cy="83876"/>
            </a:xfrm>
            <a:prstGeom prst="rect">
              <a:avLst/>
            </a:prstGeom>
            <a:noFill/>
            <a:ln>
              <a:noFill/>
            </a:ln>
          </p:spPr>
        </p:pic>
        <p:pic>
          <p:nvPicPr>
            <p:cNvPr id="1532" name="Google Shape;1532;p53"/>
            <p:cNvPicPr preferRelativeResize="0"/>
            <p:nvPr/>
          </p:nvPicPr>
          <p:blipFill rotWithShape="1">
            <a:blip r:embed="rId7">
              <a:alphaModFix/>
            </a:blip>
            <a:srcRect/>
            <a:stretch/>
          </p:blipFill>
          <p:spPr>
            <a:xfrm>
              <a:off x="17315815" y="970778"/>
              <a:ext cx="82156" cy="81546"/>
            </a:xfrm>
            <a:prstGeom prst="rect">
              <a:avLst/>
            </a:prstGeom>
            <a:noFill/>
            <a:ln>
              <a:noFill/>
            </a:ln>
          </p:spPr>
        </p:pic>
        <p:pic>
          <p:nvPicPr>
            <p:cNvPr id="1533" name="Google Shape;1533;p53"/>
            <p:cNvPicPr preferRelativeResize="0"/>
            <p:nvPr/>
          </p:nvPicPr>
          <p:blipFill rotWithShape="1">
            <a:blip r:embed="rId9">
              <a:alphaModFix/>
            </a:blip>
            <a:srcRect/>
            <a:stretch/>
          </p:blipFill>
          <p:spPr>
            <a:xfrm>
              <a:off x="17167497" y="1120630"/>
              <a:ext cx="79774" cy="79216"/>
            </a:xfrm>
            <a:prstGeom prst="rect">
              <a:avLst/>
            </a:prstGeom>
            <a:noFill/>
            <a:ln>
              <a:noFill/>
            </a:ln>
          </p:spPr>
        </p:pic>
        <p:pic>
          <p:nvPicPr>
            <p:cNvPr id="1534" name="Google Shape;1534;p53"/>
            <p:cNvPicPr preferRelativeResize="0"/>
            <p:nvPr/>
          </p:nvPicPr>
          <p:blipFill rotWithShape="1">
            <a:blip r:embed="rId10">
              <a:alphaModFix/>
            </a:blip>
            <a:srcRect/>
            <a:stretch/>
          </p:blipFill>
          <p:spPr>
            <a:xfrm>
              <a:off x="17018499" y="1269802"/>
              <a:ext cx="78640" cy="78080"/>
            </a:xfrm>
            <a:prstGeom prst="rect">
              <a:avLst/>
            </a:prstGeom>
            <a:noFill/>
            <a:ln>
              <a:noFill/>
            </a:ln>
          </p:spPr>
        </p:pic>
        <p:sp>
          <p:nvSpPr>
            <p:cNvPr id="1535" name="Google Shape;1535;p53"/>
            <p:cNvSpPr/>
            <p:nvPr/>
          </p:nvSpPr>
          <p:spPr>
            <a:xfrm>
              <a:off x="18208997" y="407166"/>
              <a:ext cx="90805" cy="55244"/>
            </a:xfrm>
            <a:custGeom>
              <a:avLst/>
              <a:gdLst/>
              <a:ahLst/>
              <a:cxnLst/>
              <a:rect l="l" t="t" r="r" b="b"/>
              <a:pathLst>
                <a:path w="90805" h="55245" extrusionOk="0">
                  <a:moveTo>
                    <a:pt x="0" y="11030"/>
                  </a:moveTo>
                  <a:lnTo>
                    <a:pt x="1062" y="0"/>
                  </a:lnTo>
                  <a:lnTo>
                    <a:pt x="89259" y="0"/>
                  </a:lnTo>
                  <a:lnTo>
                    <a:pt x="90298" y="11030"/>
                  </a:lnTo>
                  <a:lnTo>
                    <a:pt x="88635" y="22013"/>
                  </a:lnTo>
                  <a:lnTo>
                    <a:pt x="84250" y="32388"/>
                  </a:lnTo>
                  <a:lnTo>
                    <a:pt x="77121" y="41597"/>
                  </a:lnTo>
                  <a:lnTo>
                    <a:pt x="62197" y="51442"/>
                  </a:lnTo>
                  <a:lnTo>
                    <a:pt x="45182" y="54724"/>
                  </a:lnTo>
                  <a:lnTo>
                    <a:pt x="28157" y="51442"/>
                  </a:lnTo>
                  <a:lnTo>
                    <a:pt x="13200" y="41597"/>
                  </a:lnTo>
                  <a:lnTo>
                    <a:pt x="6063" y="32388"/>
                  </a:lnTo>
                  <a:lnTo>
                    <a:pt x="1665" y="22013"/>
                  </a:lnTo>
                  <a:lnTo>
                    <a:pt x="0" y="1103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536" name="Google Shape;1536;p53"/>
            <p:cNvPicPr preferRelativeResize="0"/>
            <p:nvPr/>
          </p:nvPicPr>
          <p:blipFill rotWithShape="1">
            <a:blip r:embed="rId8">
              <a:alphaModFix/>
            </a:blip>
            <a:srcRect/>
            <a:stretch/>
          </p:blipFill>
          <p:spPr>
            <a:xfrm>
              <a:off x="18060595" y="521957"/>
              <a:ext cx="87998" cy="87400"/>
            </a:xfrm>
            <a:prstGeom prst="rect">
              <a:avLst/>
            </a:prstGeom>
            <a:noFill/>
            <a:ln>
              <a:noFill/>
            </a:ln>
          </p:spPr>
        </p:pic>
        <p:pic>
          <p:nvPicPr>
            <p:cNvPr id="1537" name="Google Shape;1537;p53"/>
            <p:cNvPicPr preferRelativeResize="0"/>
            <p:nvPr/>
          </p:nvPicPr>
          <p:blipFill rotWithShape="1">
            <a:blip r:embed="rId4">
              <a:alphaModFix/>
            </a:blip>
            <a:srcRect/>
            <a:stretch/>
          </p:blipFill>
          <p:spPr>
            <a:xfrm>
              <a:off x="17912277" y="671753"/>
              <a:ext cx="85616" cy="85070"/>
            </a:xfrm>
            <a:prstGeom prst="rect">
              <a:avLst/>
            </a:prstGeom>
            <a:noFill/>
            <a:ln>
              <a:noFill/>
            </a:ln>
          </p:spPr>
        </p:pic>
        <p:pic>
          <p:nvPicPr>
            <p:cNvPr id="1538" name="Google Shape;1538;p53"/>
            <p:cNvPicPr preferRelativeResize="0"/>
            <p:nvPr/>
          </p:nvPicPr>
          <p:blipFill rotWithShape="1">
            <a:blip r:embed="rId6">
              <a:alphaModFix/>
            </a:blip>
            <a:srcRect/>
            <a:stretch/>
          </p:blipFill>
          <p:spPr>
            <a:xfrm>
              <a:off x="17763280" y="820982"/>
              <a:ext cx="84482" cy="83876"/>
            </a:xfrm>
            <a:prstGeom prst="rect">
              <a:avLst/>
            </a:prstGeom>
            <a:noFill/>
            <a:ln>
              <a:noFill/>
            </a:ln>
          </p:spPr>
        </p:pic>
        <p:pic>
          <p:nvPicPr>
            <p:cNvPr id="1539" name="Google Shape;1539;p53"/>
            <p:cNvPicPr preferRelativeResize="0"/>
            <p:nvPr/>
          </p:nvPicPr>
          <p:blipFill rotWithShape="1">
            <a:blip r:embed="rId7">
              <a:alphaModFix/>
            </a:blip>
            <a:srcRect/>
            <a:stretch/>
          </p:blipFill>
          <p:spPr>
            <a:xfrm>
              <a:off x="17614906" y="970778"/>
              <a:ext cx="82156" cy="81546"/>
            </a:xfrm>
            <a:prstGeom prst="rect">
              <a:avLst/>
            </a:prstGeom>
            <a:noFill/>
            <a:ln>
              <a:noFill/>
            </a:ln>
          </p:spPr>
        </p:pic>
        <p:pic>
          <p:nvPicPr>
            <p:cNvPr id="1540" name="Google Shape;1540;p53"/>
            <p:cNvPicPr preferRelativeResize="0"/>
            <p:nvPr/>
          </p:nvPicPr>
          <p:blipFill rotWithShape="1">
            <a:blip r:embed="rId9">
              <a:alphaModFix/>
            </a:blip>
            <a:srcRect/>
            <a:stretch/>
          </p:blipFill>
          <p:spPr>
            <a:xfrm>
              <a:off x="17466588" y="1120630"/>
              <a:ext cx="79774" cy="79216"/>
            </a:xfrm>
            <a:prstGeom prst="rect">
              <a:avLst/>
            </a:prstGeom>
            <a:noFill/>
            <a:ln>
              <a:noFill/>
            </a:ln>
          </p:spPr>
        </p:pic>
        <p:pic>
          <p:nvPicPr>
            <p:cNvPr id="1541" name="Google Shape;1541;p53"/>
            <p:cNvPicPr preferRelativeResize="0"/>
            <p:nvPr/>
          </p:nvPicPr>
          <p:blipFill rotWithShape="1">
            <a:blip r:embed="rId10">
              <a:alphaModFix/>
            </a:blip>
            <a:srcRect/>
            <a:stretch/>
          </p:blipFill>
          <p:spPr>
            <a:xfrm>
              <a:off x="17317589" y="1269802"/>
              <a:ext cx="78640" cy="78080"/>
            </a:xfrm>
            <a:prstGeom prst="rect">
              <a:avLst/>
            </a:prstGeom>
            <a:noFill/>
            <a:ln>
              <a:noFill/>
            </a:ln>
          </p:spPr>
        </p:pic>
        <p:pic>
          <p:nvPicPr>
            <p:cNvPr id="1542" name="Google Shape;1542;p53"/>
            <p:cNvPicPr preferRelativeResize="0"/>
            <p:nvPr/>
          </p:nvPicPr>
          <p:blipFill rotWithShape="1">
            <a:blip r:embed="rId9">
              <a:alphaModFix/>
            </a:blip>
            <a:srcRect/>
            <a:stretch/>
          </p:blipFill>
          <p:spPr>
            <a:xfrm>
              <a:off x="17169316" y="1419598"/>
              <a:ext cx="76172" cy="75750"/>
            </a:xfrm>
            <a:prstGeom prst="rect">
              <a:avLst/>
            </a:prstGeom>
            <a:noFill/>
            <a:ln>
              <a:noFill/>
            </a:ln>
          </p:spPr>
        </p:pic>
        <p:pic>
          <p:nvPicPr>
            <p:cNvPr id="1543" name="Google Shape;1543;p53"/>
            <p:cNvPicPr preferRelativeResize="0"/>
            <p:nvPr/>
          </p:nvPicPr>
          <p:blipFill rotWithShape="1">
            <a:blip r:embed="rId11">
              <a:alphaModFix/>
            </a:blip>
            <a:srcRect/>
            <a:stretch/>
          </p:blipFill>
          <p:spPr>
            <a:xfrm>
              <a:off x="17020942" y="1569394"/>
              <a:ext cx="73847" cy="73420"/>
            </a:xfrm>
            <a:prstGeom prst="rect">
              <a:avLst/>
            </a:prstGeom>
            <a:noFill/>
            <a:ln>
              <a:noFill/>
            </a:ln>
          </p:spPr>
        </p:pic>
        <p:sp>
          <p:nvSpPr>
            <p:cNvPr id="1544" name="Google Shape;1544;p53"/>
            <p:cNvSpPr/>
            <p:nvPr/>
          </p:nvSpPr>
          <p:spPr>
            <a:xfrm>
              <a:off x="18508203" y="407166"/>
              <a:ext cx="90170" cy="55244"/>
            </a:xfrm>
            <a:custGeom>
              <a:avLst/>
              <a:gdLst/>
              <a:ahLst/>
              <a:cxnLst/>
              <a:rect l="l" t="t" r="r" b="b"/>
              <a:pathLst>
                <a:path w="90169" h="55245" extrusionOk="0">
                  <a:moveTo>
                    <a:pt x="0" y="11030"/>
                  </a:moveTo>
                  <a:lnTo>
                    <a:pt x="1062" y="0"/>
                  </a:lnTo>
                  <a:lnTo>
                    <a:pt x="89089" y="0"/>
                  </a:lnTo>
                  <a:lnTo>
                    <a:pt x="90128" y="11030"/>
                  </a:lnTo>
                  <a:lnTo>
                    <a:pt x="88465" y="22013"/>
                  </a:lnTo>
                  <a:lnTo>
                    <a:pt x="84080" y="32388"/>
                  </a:lnTo>
                  <a:lnTo>
                    <a:pt x="77008" y="41597"/>
                  </a:lnTo>
                  <a:lnTo>
                    <a:pt x="62077" y="51442"/>
                  </a:lnTo>
                  <a:lnTo>
                    <a:pt x="45104" y="54724"/>
                  </a:lnTo>
                  <a:lnTo>
                    <a:pt x="28131" y="51442"/>
                  </a:lnTo>
                  <a:lnTo>
                    <a:pt x="13200" y="41597"/>
                  </a:lnTo>
                  <a:lnTo>
                    <a:pt x="6063" y="32388"/>
                  </a:lnTo>
                  <a:lnTo>
                    <a:pt x="1665" y="22013"/>
                  </a:lnTo>
                  <a:lnTo>
                    <a:pt x="0" y="1103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545" name="Google Shape;1545;p53"/>
            <p:cNvPicPr preferRelativeResize="0"/>
            <p:nvPr/>
          </p:nvPicPr>
          <p:blipFill rotWithShape="1">
            <a:blip r:embed="rId8">
              <a:alphaModFix/>
            </a:blip>
            <a:srcRect/>
            <a:stretch/>
          </p:blipFill>
          <p:spPr>
            <a:xfrm>
              <a:off x="18359687" y="521957"/>
              <a:ext cx="87998" cy="87400"/>
            </a:xfrm>
            <a:prstGeom prst="rect">
              <a:avLst/>
            </a:prstGeom>
            <a:noFill/>
            <a:ln>
              <a:noFill/>
            </a:ln>
          </p:spPr>
        </p:pic>
        <p:pic>
          <p:nvPicPr>
            <p:cNvPr id="1546" name="Google Shape;1546;p53"/>
            <p:cNvPicPr preferRelativeResize="0"/>
            <p:nvPr/>
          </p:nvPicPr>
          <p:blipFill rotWithShape="1">
            <a:blip r:embed="rId4">
              <a:alphaModFix/>
            </a:blip>
            <a:srcRect/>
            <a:stretch/>
          </p:blipFill>
          <p:spPr>
            <a:xfrm>
              <a:off x="18211370" y="671753"/>
              <a:ext cx="85616" cy="85070"/>
            </a:xfrm>
            <a:prstGeom prst="rect">
              <a:avLst/>
            </a:prstGeom>
            <a:noFill/>
            <a:ln>
              <a:noFill/>
            </a:ln>
          </p:spPr>
        </p:pic>
        <p:pic>
          <p:nvPicPr>
            <p:cNvPr id="1547" name="Google Shape;1547;p53"/>
            <p:cNvPicPr preferRelativeResize="0"/>
            <p:nvPr/>
          </p:nvPicPr>
          <p:blipFill rotWithShape="1">
            <a:blip r:embed="rId12">
              <a:alphaModFix/>
            </a:blip>
            <a:srcRect/>
            <a:stretch/>
          </p:blipFill>
          <p:spPr>
            <a:xfrm>
              <a:off x="18062371" y="820982"/>
              <a:ext cx="84482" cy="83876"/>
            </a:xfrm>
            <a:prstGeom prst="rect">
              <a:avLst/>
            </a:prstGeom>
            <a:noFill/>
            <a:ln>
              <a:noFill/>
            </a:ln>
          </p:spPr>
        </p:pic>
        <p:pic>
          <p:nvPicPr>
            <p:cNvPr id="1548" name="Google Shape;1548;p53"/>
            <p:cNvPicPr preferRelativeResize="0"/>
            <p:nvPr/>
          </p:nvPicPr>
          <p:blipFill rotWithShape="1">
            <a:blip r:embed="rId6">
              <a:alphaModFix/>
            </a:blip>
            <a:srcRect/>
            <a:stretch/>
          </p:blipFill>
          <p:spPr>
            <a:xfrm>
              <a:off x="17913998" y="970778"/>
              <a:ext cx="82156" cy="81546"/>
            </a:xfrm>
            <a:prstGeom prst="rect">
              <a:avLst/>
            </a:prstGeom>
            <a:noFill/>
            <a:ln>
              <a:noFill/>
            </a:ln>
          </p:spPr>
        </p:pic>
        <p:pic>
          <p:nvPicPr>
            <p:cNvPr id="1549" name="Google Shape;1549;p53"/>
            <p:cNvPicPr preferRelativeResize="0"/>
            <p:nvPr/>
          </p:nvPicPr>
          <p:blipFill rotWithShape="1">
            <a:blip r:embed="rId10">
              <a:alphaModFix/>
            </a:blip>
            <a:srcRect/>
            <a:stretch/>
          </p:blipFill>
          <p:spPr>
            <a:xfrm>
              <a:off x="17765679" y="1120630"/>
              <a:ext cx="79774" cy="79216"/>
            </a:xfrm>
            <a:prstGeom prst="rect">
              <a:avLst/>
            </a:prstGeom>
            <a:noFill/>
            <a:ln>
              <a:noFill/>
            </a:ln>
          </p:spPr>
        </p:pic>
        <p:pic>
          <p:nvPicPr>
            <p:cNvPr id="1550" name="Google Shape;1550;p53"/>
            <p:cNvPicPr preferRelativeResize="0"/>
            <p:nvPr/>
          </p:nvPicPr>
          <p:blipFill rotWithShape="1">
            <a:blip r:embed="rId13">
              <a:alphaModFix/>
            </a:blip>
            <a:srcRect/>
            <a:stretch/>
          </p:blipFill>
          <p:spPr>
            <a:xfrm>
              <a:off x="17616682" y="1269802"/>
              <a:ext cx="78640" cy="78080"/>
            </a:xfrm>
            <a:prstGeom prst="rect">
              <a:avLst/>
            </a:prstGeom>
            <a:noFill/>
            <a:ln>
              <a:noFill/>
            </a:ln>
          </p:spPr>
        </p:pic>
        <p:pic>
          <p:nvPicPr>
            <p:cNvPr id="1551" name="Google Shape;1551;p53"/>
            <p:cNvPicPr preferRelativeResize="0"/>
            <p:nvPr/>
          </p:nvPicPr>
          <p:blipFill rotWithShape="1">
            <a:blip r:embed="rId9">
              <a:alphaModFix/>
            </a:blip>
            <a:srcRect/>
            <a:stretch/>
          </p:blipFill>
          <p:spPr>
            <a:xfrm>
              <a:off x="17468408" y="1419598"/>
              <a:ext cx="76172" cy="75750"/>
            </a:xfrm>
            <a:prstGeom prst="rect">
              <a:avLst/>
            </a:prstGeom>
            <a:noFill/>
            <a:ln>
              <a:noFill/>
            </a:ln>
          </p:spPr>
        </p:pic>
        <p:pic>
          <p:nvPicPr>
            <p:cNvPr id="1552" name="Google Shape;1552;p53"/>
            <p:cNvPicPr preferRelativeResize="0"/>
            <p:nvPr/>
          </p:nvPicPr>
          <p:blipFill rotWithShape="1">
            <a:blip r:embed="rId11">
              <a:alphaModFix/>
            </a:blip>
            <a:srcRect/>
            <a:stretch/>
          </p:blipFill>
          <p:spPr>
            <a:xfrm>
              <a:off x="17320034" y="1569394"/>
              <a:ext cx="73847" cy="73420"/>
            </a:xfrm>
            <a:prstGeom prst="rect">
              <a:avLst/>
            </a:prstGeom>
            <a:noFill/>
            <a:ln>
              <a:noFill/>
            </a:ln>
          </p:spPr>
        </p:pic>
        <p:pic>
          <p:nvPicPr>
            <p:cNvPr id="1553" name="Google Shape;1553;p53"/>
            <p:cNvPicPr preferRelativeResize="0"/>
            <p:nvPr/>
          </p:nvPicPr>
          <p:blipFill rotWithShape="1">
            <a:blip r:embed="rId11">
              <a:alphaModFix/>
            </a:blip>
            <a:srcRect/>
            <a:stretch/>
          </p:blipFill>
          <p:spPr>
            <a:xfrm>
              <a:off x="17171660" y="1719190"/>
              <a:ext cx="71521" cy="71090"/>
            </a:xfrm>
            <a:prstGeom prst="rect">
              <a:avLst/>
            </a:prstGeom>
            <a:noFill/>
            <a:ln>
              <a:noFill/>
            </a:ln>
          </p:spPr>
        </p:pic>
        <p:pic>
          <p:nvPicPr>
            <p:cNvPr id="1554" name="Google Shape;1554;p53"/>
            <p:cNvPicPr preferRelativeResize="0"/>
            <p:nvPr/>
          </p:nvPicPr>
          <p:blipFill rotWithShape="1">
            <a:blip r:embed="rId14">
              <a:alphaModFix/>
            </a:blip>
            <a:srcRect/>
            <a:stretch/>
          </p:blipFill>
          <p:spPr>
            <a:xfrm>
              <a:off x="17022719" y="1868475"/>
              <a:ext cx="70330" cy="69897"/>
            </a:xfrm>
            <a:prstGeom prst="rect">
              <a:avLst/>
            </a:prstGeom>
            <a:noFill/>
            <a:ln>
              <a:noFill/>
            </a:ln>
          </p:spPr>
        </p:pic>
        <p:sp>
          <p:nvSpPr>
            <p:cNvPr id="1555" name="Google Shape;1555;p53"/>
            <p:cNvSpPr/>
            <p:nvPr/>
          </p:nvSpPr>
          <p:spPr>
            <a:xfrm>
              <a:off x="18807242" y="407166"/>
              <a:ext cx="90170" cy="55244"/>
            </a:xfrm>
            <a:custGeom>
              <a:avLst/>
              <a:gdLst/>
              <a:ahLst/>
              <a:cxnLst/>
              <a:rect l="l" t="t" r="r" b="b"/>
              <a:pathLst>
                <a:path w="90169" h="55245" extrusionOk="0">
                  <a:moveTo>
                    <a:pt x="0" y="11030"/>
                  </a:moveTo>
                  <a:lnTo>
                    <a:pt x="1062" y="0"/>
                  </a:lnTo>
                  <a:lnTo>
                    <a:pt x="89089" y="0"/>
                  </a:lnTo>
                  <a:lnTo>
                    <a:pt x="90128" y="11030"/>
                  </a:lnTo>
                  <a:lnTo>
                    <a:pt x="88465" y="22013"/>
                  </a:lnTo>
                  <a:lnTo>
                    <a:pt x="84080" y="32388"/>
                  </a:lnTo>
                  <a:lnTo>
                    <a:pt x="77008" y="41597"/>
                  </a:lnTo>
                  <a:lnTo>
                    <a:pt x="62077" y="51442"/>
                  </a:lnTo>
                  <a:lnTo>
                    <a:pt x="45104" y="54724"/>
                  </a:lnTo>
                  <a:lnTo>
                    <a:pt x="28131" y="51442"/>
                  </a:lnTo>
                  <a:lnTo>
                    <a:pt x="13200" y="41597"/>
                  </a:lnTo>
                  <a:lnTo>
                    <a:pt x="6063" y="32388"/>
                  </a:lnTo>
                  <a:lnTo>
                    <a:pt x="1665" y="22013"/>
                  </a:lnTo>
                  <a:lnTo>
                    <a:pt x="0" y="1103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556" name="Google Shape;1556;p53"/>
            <p:cNvPicPr preferRelativeResize="0"/>
            <p:nvPr/>
          </p:nvPicPr>
          <p:blipFill rotWithShape="1">
            <a:blip r:embed="rId3">
              <a:alphaModFix/>
            </a:blip>
            <a:srcRect/>
            <a:stretch/>
          </p:blipFill>
          <p:spPr>
            <a:xfrm>
              <a:off x="18658782" y="521957"/>
              <a:ext cx="87998" cy="87400"/>
            </a:xfrm>
            <a:prstGeom prst="rect">
              <a:avLst/>
            </a:prstGeom>
            <a:noFill/>
            <a:ln>
              <a:noFill/>
            </a:ln>
          </p:spPr>
        </p:pic>
        <p:pic>
          <p:nvPicPr>
            <p:cNvPr id="1557" name="Google Shape;1557;p53"/>
            <p:cNvPicPr preferRelativeResize="0"/>
            <p:nvPr/>
          </p:nvPicPr>
          <p:blipFill rotWithShape="1">
            <a:blip r:embed="rId4">
              <a:alphaModFix/>
            </a:blip>
            <a:srcRect/>
            <a:stretch/>
          </p:blipFill>
          <p:spPr>
            <a:xfrm>
              <a:off x="18510465" y="671753"/>
              <a:ext cx="85616" cy="85070"/>
            </a:xfrm>
            <a:prstGeom prst="rect">
              <a:avLst/>
            </a:prstGeom>
            <a:noFill/>
            <a:ln>
              <a:noFill/>
            </a:ln>
          </p:spPr>
        </p:pic>
        <p:pic>
          <p:nvPicPr>
            <p:cNvPr id="1558" name="Google Shape;1558;p53"/>
            <p:cNvPicPr preferRelativeResize="0"/>
            <p:nvPr/>
          </p:nvPicPr>
          <p:blipFill rotWithShape="1">
            <a:blip r:embed="rId6">
              <a:alphaModFix/>
            </a:blip>
            <a:srcRect/>
            <a:stretch/>
          </p:blipFill>
          <p:spPr>
            <a:xfrm>
              <a:off x="18361466" y="820982"/>
              <a:ext cx="84482" cy="83876"/>
            </a:xfrm>
            <a:prstGeom prst="rect">
              <a:avLst/>
            </a:prstGeom>
            <a:noFill/>
            <a:ln>
              <a:noFill/>
            </a:ln>
          </p:spPr>
        </p:pic>
        <p:pic>
          <p:nvPicPr>
            <p:cNvPr id="1559" name="Google Shape;1559;p53"/>
            <p:cNvPicPr preferRelativeResize="0"/>
            <p:nvPr/>
          </p:nvPicPr>
          <p:blipFill rotWithShape="1">
            <a:blip r:embed="rId6">
              <a:alphaModFix/>
            </a:blip>
            <a:srcRect/>
            <a:stretch/>
          </p:blipFill>
          <p:spPr>
            <a:xfrm>
              <a:off x="18213092" y="970778"/>
              <a:ext cx="82156" cy="81546"/>
            </a:xfrm>
            <a:prstGeom prst="rect">
              <a:avLst/>
            </a:prstGeom>
            <a:noFill/>
            <a:ln>
              <a:noFill/>
            </a:ln>
          </p:spPr>
        </p:pic>
        <p:pic>
          <p:nvPicPr>
            <p:cNvPr id="1560" name="Google Shape;1560;p53"/>
            <p:cNvPicPr preferRelativeResize="0"/>
            <p:nvPr/>
          </p:nvPicPr>
          <p:blipFill rotWithShape="1">
            <a:blip r:embed="rId10">
              <a:alphaModFix/>
            </a:blip>
            <a:srcRect/>
            <a:stretch/>
          </p:blipFill>
          <p:spPr>
            <a:xfrm>
              <a:off x="18064776" y="1120630"/>
              <a:ext cx="79774" cy="79216"/>
            </a:xfrm>
            <a:prstGeom prst="rect">
              <a:avLst/>
            </a:prstGeom>
            <a:noFill/>
            <a:ln>
              <a:noFill/>
            </a:ln>
          </p:spPr>
        </p:pic>
        <p:pic>
          <p:nvPicPr>
            <p:cNvPr id="1561" name="Google Shape;1561;p53"/>
            <p:cNvPicPr preferRelativeResize="0"/>
            <p:nvPr/>
          </p:nvPicPr>
          <p:blipFill rotWithShape="1">
            <a:blip r:embed="rId9">
              <a:alphaModFix/>
            </a:blip>
            <a:srcRect/>
            <a:stretch/>
          </p:blipFill>
          <p:spPr>
            <a:xfrm>
              <a:off x="17915777" y="1269802"/>
              <a:ext cx="78640" cy="78080"/>
            </a:xfrm>
            <a:prstGeom prst="rect">
              <a:avLst/>
            </a:prstGeom>
            <a:noFill/>
            <a:ln>
              <a:noFill/>
            </a:ln>
          </p:spPr>
        </p:pic>
        <p:pic>
          <p:nvPicPr>
            <p:cNvPr id="1562" name="Google Shape;1562;p53"/>
            <p:cNvPicPr preferRelativeResize="0"/>
            <p:nvPr/>
          </p:nvPicPr>
          <p:blipFill rotWithShape="1">
            <a:blip r:embed="rId9">
              <a:alphaModFix/>
            </a:blip>
            <a:srcRect/>
            <a:stretch/>
          </p:blipFill>
          <p:spPr>
            <a:xfrm>
              <a:off x="17767503" y="1419598"/>
              <a:ext cx="76172" cy="75750"/>
            </a:xfrm>
            <a:prstGeom prst="rect">
              <a:avLst/>
            </a:prstGeom>
            <a:noFill/>
            <a:ln>
              <a:noFill/>
            </a:ln>
          </p:spPr>
        </p:pic>
        <p:pic>
          <p:nvPicPr>
            <p:cNvPr id="1563" name="Google Shape;1563;p53"/>
            <p:cNvPicPr preferRelativeResize="0"/>
            <p:nvPr/>
          </p:nvPicPr>
          <p:blipFill rotWithShape="1">
            <a:blip r:embed="rId11">
              <a:alphaModFix/>
            </a:blip>
            <a:srcRect/>
            <a:stretch/>
          </p:blipFill>
          <p:spPr>
            <a:xfrm>
              <a:off x="17619129" y="1569394"/>
              <a:ext cx="73847" cy="73420"/>
            </a:xfrm>
            <a:prstGeom prst="rect">
              <a:avLst/>
            </a:prstGeom>
            <a:noFill/>
            <a:ln>
              <a:noFill/>
            </a:ln>
          </p:spPr>
        </p:pic>
        <p:pic>
          <p:nvPicPr>
            <p:cNvPr id="1564" name="Google Shape;1564;p53"/>
            <p:cNvPicPr preferRelativeResize="0"/>
            <p:nvPr/>
          </p:nvPicPr>
          <p:blipFill rotWithShape="1">
            <a:blip r:embed="rId11">
              <a:alphaModFix/>
            </a:blip>
            <a:srcRect/>
            <a:stretch/>
          </p:blipFill>
          <p:spPr>
            <a:xfrm>
              <a:off x="17470755" y="1719190"/>
              <a:ext cx="71521" cy="71090"/>
            </a:xfrm>
            <a:prstGeom prst="rect">
              <a:avLst/>
            </a:prstGeom>
            <a:noFill/>
            <a:ln>
              <a:noFill/>
            </a:ln>
          </p:spPr>
        </p:pic>
        <p:pic>
          <p:nvPicPr>
            <p:cNvPr id="1565" name="Google Shape;1565;p53"/>
            <p:cNvPicPr preferRelativeResize="0"/>
            <p:nvPr/>
          </p:nvPicPr>
          <p:blipFill rotWithShape="1">
            <a:blip r:embed="rId14">
              <a:alphaModFix/>
            </a:blip>
            <a:srcRect/>
            <a:stretch/>
          </p:blipFill>
          <p:spPr>
            <a:xfrm>
              <a:off x="17321814" y="1868475"/>
              <a:ext cx="70330" cy="69897"/>
            </a:xfrm>
            <a:prstGeom prst="rect">
              <a:avLst/>
            </a:prstGeom>
            <a:noFill/>
            <a:ln>
              <a:noFill/>
            </a:ln>
          </p:spPr>
        </p:pic>
        <p:pic>
          <p:nvPicPr>
            <p:cNvPr id="1566" name="Google Shape;1566;p53"/>
            <p:cNvPicPr preferRelativeResize="0"/>
            <p:nvPr/>
          </p:nvPicPr>
          <p:blipFill rotWithShape="1">
            <a:blip r:embed="rId15">
              <a:alphaModFix/>
            </a:blip>
            <a:srcRect/>
            <a:stretch/>
          </p:blipFill>
          <p:spPr>
            <a:xfrm>
              <a:off x="17173440" y="2018271"/>
              <a:ext cx="68005" cy="67567"/>
            </a:xfrm>
            <a:prstGeom prst="rect">
              <a:avLst/>
            </a:prstGeom>
            <a:noFill/>
            <a:ln>
              <a:noFill/>
            </a:ln>
          </p:spPr>
        </p:pic>
        <p:pic>
          <p:nvPicPr>
            <p:cNvPr id="1567" name="Google Shape;1567;p53"/>
            <p:cNvPicPr preferRelativeResize="0"/>
            <p:nvPr/>
          </p:nvPicPr>
          <p:blipFill rotWithShape="1">
            <a:blip r:embed="rId16">
              <a:alphaModFix/>
            </a:blip>
            <a:srcRect/>
            <a:stretch/>
          </p:blipFill>
          <p:spPr>
            <a:xfrm>
              <a:off x="17025008" y="2168067"/>
              <a:ext cx="65679" cy="65237"/>
            </a:xfrm>
            <a:prstGeom prst="rect">
              <a:avLst/>
            </a:prstGeom>
            <a:noFill/>
            <a:ln>
              <a:noFill/>
            </a:ln>
          </p:spPr>
        </p:pic>
        <p:sp>
          <p:nvSpPr>
            <p:cNvPr id="1568" name="Google Shape;1568;p53"/>
            <p:cNvSpPr/>
            <p:nvPr/>
          </p:nvSpPr>
          <p:spPr>
            <a:xfrm>
              <a:off x="19106283" y="407166"/>
              <a:ext cx="90805" cy="55244"/>
            </a:xfrm>
            <a:custGeom>
              <a:avLst/>
              <a:gdLst/>
              <a:ahLst/>
              <a:cxnLst/>
              <a:rect l="l" t="t" r="r" b="b"/>
              <a:pathLst>
                <a:path w="90805" h="55245" extrusionOk="0">
                  <a:moveTo>
                    <a:pt x="0" y="11030"/>
                  </a:moveTo>
                  <a:lnTo>
                    <a:pt x="1062" y="0"/>
                  </a:lnTo>
                  <a:lnTo>
                    <a:pt x="89259" y="0"/>
                  </a:lnTo>
                  <a:lnTo>
                    <a:pt x="90298" y="11030"/>
                  </a:lnTo>
                  <a:lnTo>
                    <a:pt x="88635" y="22013"/>
                  </a:lnTo>
                  <a:lnTo>
                    <a:pt x="84250" y="32388"/>
                  </a:lnTo>
                  <a:lnTo>
                    <a:pt x="77121" y="41597"/>
                  </a:lnTo>
                  <a:lnTo>
                    <a:pt x="62197" y="51442"/>
                  </a:lnTo>
                  <a:lnTo>
                    <a:pt x="45182" y="54724"/>
                  </a:lnTo>
                  <a:lnTo>
                    <a:pt x="28157" y="51442"/>
                  </a:lnTo>
                  <a:lnTo>
                    <a:pt x="13200" y="41597"/>
                  </a:lnTo>
                  <a:lnTo>
                    <a:pt x="6063" y="32388"/>
                  </a:lnTo>
                  <a:lnTo>
                    <a:pt x="1665" y="22013"/>
                  </a:lnTo>
                  <a:lnTo>
                    <a:pt x="0" y="1103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569" name="Google Shape;1569;p53"/>
            <p:cNvPicPr preferRelativeResize="0"/>
            <p:nvPr/>
          </p:nvPicPr>
          <p:blipFill rotWithShape="1">
            <a:blip r:embed="rId3">
              <a:alphaModFix/>
            </a:blip>
            <a:srcRect/>
            <a:stretch/>
          </p:blipFill>
          <p:spPr>
            <a:xfrm>
              <a:off x="18957880" y="521957"/>
              <a:ext cx="87998" cy="87400"/>
            </a:xfrm>
            <a:prstGeom prst="rect">
              <a:avLst/>
            </a:prstGeom>
            <a:noFill/>
            <a:ln>
              <a:noFill/>
            </a:ln>
          </p:spPr>
        </p:pic>
        <p:pic>
          <p:nvPicPr>
            <p:cNvPr id="1570" name="Google Shape;1570;p53"/>
            <p:cNvPicPr preferRelativeResize="0"/>
            <p:nvPr/>
          </p:nvPicPr>
          <p:blipFill rotWithShape="1">
            <a:blip r:embed="rId5">
              <a:alphaModFix/>
            </a:blip>
            <a:srcRect/>
            <a:stretch/>
          </p:blipFill>
          <p:spPr>
            <a:xfrm>
              <a:off x="18809561" y="671753"/>
              <a:ext cx="85616" cy="85070"/>
            </a:xfrm>
            <a:prstGeom prst="rect">
              <a:avLst/>
            </a:prstGeom>
            <a:noFill/>
            <a:ln>
              <a:noFill/>
            </a:ln>
          </p:spPr>
        </p:pic>
        <p:pic>
          <p:nvPicPr>
            <p:cNvPr id="1571" name="Google Shape;1571;p53"/>
            <p:cNvPicPr preferRelativeResize="0"/>
            <p:nvPr/>
          </p:nvPicPr>
          <p:blipFill rotWithShape="1">
            <a:blip r:embed="rId6">
              <a:alphaModFix/>
            </a:blip>
            <a:srcRect/>
            <a:stretch/>
          </p:blipFill>
          <p:spPr>
            <a:xfrm>
              <a:off x="18660564" y="820982"/>
              <a:ext cx="84482" cy="83876"/>
            </a:xfrm>
            <a:prstGeom prst="rect">
              <a:avLst/>
            </a:prstGeom>
            <a:noFill/>
            <a:ln>
              <a:noFill/>
            </a:ln>
          </p:spPr>
        </p:pic>
        <p:pic>
          <p:nvPicPr>
            <p:cNvPr id="1572" name="Google Shape;1572;p53"/>
            <p:cNvPicPr preferRelativeResize="0"/>
            <p:nvPr/>
          </p:nvPicPr>
          <p:blipFill rotWithShape="1">
            <a:blip r:embed="rId10">
              <a:alphaModFix/>
            </a:blip>
            <a:srcRect/>
            <a:stretch/>
          </p:blipFill>
          <p:spPr>
            <a:xfrm>
              <a:off x="18363874" y="1120630"/>
              <a:ext cx="79774" cy="79216"/>
            </a:xfrm>
            <a:prstGeom prst="rect">
              <a:avLst/>
            </a:prstGeom>
            <a:noFill/>
            <a:ln>
              <a:noFill/>
            </a:ln>
          </p:spPr>
        </p:pic>
        <p:pic>
          <p:nvPicPr>
            <p:cNvPr id="1573" name="Google Shape;1573;p53"/>
            <p:cNvPicPr preferRelativeResize="0"/>
            <p:nvPr/>
          </p:nvPicPr>
          <p:blipFill rotWithShape="1">
            <a:blip r:embed="rId7">
              <a:alphaModFix/>
            </a:blip>
            <a:srcRect/>
            <a:stretch/>
          </p:blipFill>
          <p:spPr>
            <a:xfrm>
              <a:off x="18512190" y="970778"/>
              <a:ext cx="82156" cy="81546"/>
            </a:xfrm>
            <a:prstGeom prst="rect">
              <a:avLst/>
            </a:prstGeom>
            <a:noFill/>
            <a:ln>
              <a:noFill/>
            </a:ln>
          </p:spPr>
        </p:pic>
        <p:pic>
          <p:nvPicPr>
            <p:cNvPr id="1574" name="Google Shape;1574;p53"/>
            <p:cNvPicPr preferRelativeResize="0"/>
            <p:nvPr/>
          </p:nvPicPr>
          <p:blipFill rotWithShape="1">
            <a:blip r:embed="rId9">
              <a:alphaModFix/>
            </a:blip>
            <a:srcRect/>
            <a:stretch/>
          </p:blipFill>
          <p:spPr>
            <a:xfrm>
              <a:off x="18214875" y="1269802"/>
              <a:ext cx="78640" cy="78080"/>
            </a:xfrm>
            <a:prstGeom prst="rect">
              <a:avLst/>
            </a:prstGeom>
            <a:noFill/>
            <a:ln>
              <a:noFill/>
            </a:ln>
          </p:spPr>
        </p:pic>
        <p:pic>
          <p:nvPicPr>
            <p:cNvPr id="1575" name="Google Shape;1575;p53"/>
            <p:cNvPicPr preferRelativeResize="0"/>
            <p:nvPr/>
          </p:nvPicPr>
          <p:blipFill rotWithShape="1">
            <a:blip r:embed="rId9">
              <a:alphaModFix/>
            </a:blip>
            <a:srcRect/>
            <a:stretch/>
          </p:blipFill>
          <p:spPr>
            <a:xfrm>
              <a:off x="18066601" y="1419598"/>
              <a:ext cx="76172" cy="75750"/>
            </a:xfrm>
            <a:prstGeom prst="rect">
              <a:avLst/>
            </a:prstGeom>
            <a:noFill/>
            <a:ln>
              <a:noFill/>
            </a:ln>
          </p:spPr>
        </p:pic>
        <p:pic>
          <p:nvPicPr>
            <p:cNvPr id="1576" name="Google Shape;1576;p53"/>
            <p:cNvPicPr preferRelativeResize="0"/>
            <p:nvPr/>
          </p:nvPicPr>
          <p:blipFill rotWithShape="1">
            <a:blip r:embed="rId17">
              <a:alphaModFix/>
            </a:blip>
            <a:srcRect/>
            <a:stretch/>
          </p:blipFill>
          <p:spPr>
            <a:xfrm>
              <a:off x="17918227" y="1569394"/>
              <a:ext cx="73847" cy="73420"/>
            </a:xfrm>
            <a:prstGeom prst="rect">
              <a:avLst/>
            </a:prstGeom>
            <a:noFill/>
            <a:ln>
              <a:noFill/>
            </a:ln>
          </p:spPr>
        </p:pic>
        <p:pic>
          <p:nvPicPr>
            <p:cNvPr id="1577" name="Google Shape;1577;p53"/>
            <p:cNvPicPr preferRelativeResize="0"/>
            <p:nvPr/>
          </p:nvPicPr>
          <p:blipFill rotWithShape="1">
            <a:blip r:embed="rId11">
              <a:alphaModFix/>
            </a:blip>
            <a:srcRect/>
            <a:stretch/>
          </p:blipFill>
          <p:spPr>
            <a:xfrm>
              <a:off x="17769853" y="1719190"/>
              <a:ext cx="71521" cy="71090"/>
            </a:xfrm>
            <a:prstGeom prst="rect">
              <a:avLst/>
            </a:prstGeom>
            <a:noFill/>
            <a:ln>
              <a:noFill/>
            </a:ln>
          </p:spPr>
        </p:pic>
        <p:pic>
          <p:nvPicPr>
            <p:cNvPr id="1578" name="Google Shape;1578;p53"/>
            <p:cNvPicPr preferRelativeResize="0"/>
            <p:nvPr/>
          </p:nvPicPr>
          <p:blipFill rotWithShape="1">
            <a:blip r:embed="rId14">
              <a:alphaModFix/>
            </a:blip>
            <a:srcRect/>
            <a:stretch/>
          </p:blipFill>
          <p:spPr>
            <a:xfrm>
              <a:off x="17620912" y="1868475"/>
              <a:ext cx="70330" cy="69897"/>
            </a:xfrm>
            <a:prstGeom prst="rect">
              <a:avLst/>
            </a:prstGeom>
            <a:noFill/>
            <a:ln>
              <a:noFill/>
            </a:ln>
          </p:spPr>
        </p:pic>
        <p:pic>
          <p:nvPicPr>
            <p:cNvPr id="1579" name="Google Shape;1579;p53"/>
            <p:cNvPicPr preferRelativeResize="0"/>
            <p:nvPr/>
          </p:nvPicPr>
          <p:blipFill rotWithShape="1">
            <a:blip r:embed="rId15">
              <a:alphaModFix/>
            </a:blip>
            <a:srcRect/>
            <a:stretch/>
          </p:blipFill>
          <p:spPr>
            <a:xfrm>
              <a:off x="17472538" y="2018271"/>
              <a:ext cx="68005" cy="67567"/>
            </a:xfrm>
            <a:prstGeom prst="rect">
              <a:avLst/>
            </a:prstGeom>
            <a:noFill/>
            <a:ln>
              <a:noFill/>
            </a:ln>
          </p:spPr>
        </p:pic>
        <p:pic>
          <p:nvPicPr>
            <p:cNvPr id="1580" name="Google Shape;1580;p53"/>
            <p:cNvPicPr preferRelativeResize="0"/>
            <p:nvPr/>
          </p:nvPicPr>
          <p:blipFill rotWithShape="1">
            <a:blip r:embed="rId18">
              <a:alphaModFix/>
            </a:blip>
            <a:srcRect/>
            <a:stretch/>
          </p:blipFill>
          <p:spPr>
            <a:xfrm>
              <a:off x="17324164" y="2168067"/>
              <a:ext cx="65679" cy="65237"/>
            </a:xfrm>
            <a:prstGeom prst="rect">
              <a:avLst/>
            </a:prstGeom>
            <a:noFill/>
            <a:ln>
              <a:noFill/>
            </a:ln>
          </p:spPr>
        </p:pic>
        <p:sp>
          <p:nvSpPr>
            <p:cNvPr id="1581" name="Google Shape;1581;p53"/>
            <p:cNvSpPr/>
            <p:nvPr/>
          </p:nvSpPr>
          <p:spPr>
            <a:xfrm>
              <a:off x="17175733" y="2317863"/>
              <a:ext cx="63500" cy="63500"/>
            </a:xfrm>
            <a:custGeom>
              <a:avLst/>
              <a:gdLst/>
              <a:ahLst/>
              <a:cxnLst/>
              <a:rect l="l" t="t" r="r" b="b"/>
              <a:pathLst>
                <a:path w="63500" h="63500" extrusionOk="0">
                  <a:moveTo>
                    <a:pt x="0" y="31453"/>
                  </a:moveTo>
                  <a:lnTo>
                    <a:pt x="2318" y="19610"/>
                  </a:lnTo>
                  <a:lnTo>
                    <a:pt x="9273" y="9205"/>
                  </a:lnTo>
                  <a:lnTo>
                    <a:pt x="19752" y="2301"/>
                  </a:lnTo>
                  <a:lnTo>
                    <a:pt x="31677" y="0"/>
                  </a:lnTo>
                  <a:lnTo>
                    <a:pt x="43602" y="2301"/>
                  </a:lnTo>
                  <a:lnTo>
                    <a:pt x="54080" y="9205"/>
                  </a:lnTo>
                  <a:lnTo>
                    <a:pt x="61036" y="19610"/>
                  </a:lnTo>
                  <a:lnTo>
                    <a:pt x="63354" y="31453"/>
                  </a:lnTo>
                  <a:lnTo>
                    <a:pt x="61036" y="43296"/>
                  </a:lnTo>
                  <a:lnTo>
                    <a:pt x="54080" y="53701"/>
                  </a:lnTo>
                  <a:lnTo>
                    <a:pt x="43602" y="60606"/>
                  </a:lnTo>
                  <a:lnTo>
                    <a:pt x="31677" y="62907"/>
                  </a:lnTo>
                  <a:lnTo>
                    <a:pt x="19752" y="60606"/>
                  </a:lnTo>
                  <a:lnTo>
                    <a:pt x="9273" y="53701"/>
                  </a:lnTo>
                  <a:lnTo>
                    <a:pt x="2318" y="43296"/>
                  </a:lnTo>
                  <a:lnTo>
                    <a:pt x="0" y="31453"/>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82" name="Google Shape;1582;p53"/>
            <p:cNvSpPr/>
            <p:nvPr/>
          </p:nvSpPr>
          <p:spPr>
            <a:xfrm>
              <a:off x="17026847" y="2467035"/>
              <a:ext cx="62230" cy="62230"/>
            </a:xfrm>
            <a:custGeom>
              <a:avLst/>
              <a:gdLst/>
              <a:ahLst/>
              <a:cxnLst/>
              <a:rect l="l" t="t" r="r" b="b"/>
              <a:pathLst>
                <a:path w="62230" h="62230" extrusionOk="0">
                  <a:moveTo>
                    <a:pt x="0" y="30885"/>
                  </a:moveTo>
                  <a:lnTo>
                    <a:pt x="2275" y="19251"/>
                  </a:lnTo>
                  <a:lnTo>
                    <a:pt x="9103" y="9035"/>
                  </a:lnTo>
                  <a:lnTo>
                    <a:pt x="19385" y="2258"/>
                  </a:lnTo>
                  <a:lnTo>
                    <a:pt x="31081" y="0"/>
                  </a:lnTo>
                  <a:lnTo>
                    <a:pt x="42778" y="2258"/>
                  </a:lnTo>
                  <a:lnTo>
                    <a:pt x="53060" y="9035"/>
                  </a:lnTo>
                  <a:lnTo>
                    <a:pt x="59887" y="19251"/>
                  </a:lnTo>
                  <a:lnTo>
                    <a:pt x="62163" y="30885"/>
                  </a:lnTo>
                  <a:lnTo>
                    <a:pt x="59887" y="42519"/>
                  </a:lnTo>
                  <a:lnTo>
                    <a:pt x="53060" y="52735"/>
                  </a:lnTo>
                  <a:lnTo>
                    <a:pt x="42778" y="59512"/>
                  </a:lnTo>
                  <a:lnTo>
                    <a:pt x="31081" y="61771"/>
                  </a:lnTo>
                  <a:lnTo>
                    <a:pt x="19385" y="59512"/>
                  </a:lnTo>
                  <a:lnTo>
                    <a:pt x="9103" y="52735"/>
                  </a:lnTo>
                  <a:lnTo>
                    <a:pt x="2275" y="42519"/>
                  </a:lnTo>
                  <a:lnTo>
                    <a:pt x="0" y="30885"/>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83" name="Google Shape;1583;p53"/>
            <p:cNvSpPr/>
            <p:nvPr/>
          </p:nvSpPr>
          <p:spPr>
            <a:xfrm>
              <a:off x="19405496" y="407166"/>
              <a:ext cx="90170" cy="55244"/>
            </a:xfrm>
            <a:custGeom>
              <a:avLst/>
              <a:gdLst/>
              <a:ahLst/>
              <a:cxnLst/>
              <a:rect l="l" t="t" r="r" b="b"/>
              <a:pathLst>
                <a:path w="90169" h="55245" extrusionOk="0">
                  <a:moveTo>
                    <a:pt x="0" y="11030"/>
                  </a:moveTo>
                  <a:lnTo>
                    <a:pt x="1062" y="0"/>
                  </a:lnTo>
                  <a:lnTo>
                    <a:pt x="89089" y="0"/>
                  </a:lnTo>
                  <a:lnTo>
                    <a:pt x="90128" y="11030"/>
                  </a:lnTo>
                  <a:lnTo>
                    <a:pt x="88465" y="22013"/>
                  </a:lnTo>
                  <a:lnTo>
                    <a:pt x="84080" y="32388"/>
                  </a:lnTo>
                  <a:lnTo>
                    <a:pt x="77008" y="41597"/>
                  </a:lnTo>
                  <a:lnTo>
                    <a:pt x="62077" y="51442"/>
                  </a:lnTo>
                  <a:lnTo>
                    <a:pt x="45104" y="54724"/>
                  </a:lnTo>
                  <a:lnTo>
                    <a:pt x="28131" y="51442"/>
                  </a:lnTo>
                  <a:lnTo>
                    <a:pt x="13200" y="41597"/>
                  </a:lnTo>
                  <a:lnTo>
                    <a:pt x="6063" y="32388"/>
                  </a:lnTo>
                  <a:lnTo>
                    <a:pt x="1665" y="22013"/>
                  </a:lnTo>
                  <a:lnTo>
                    <a:pt x="0" y="1103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584" name="Google Shape;1584;p53"/>
            <p:cNvPicPr preferRelativeResize="0"/>
            <p:nvPr/>
          </p:nvPicPr>
          <p:blipFill rotWithShape="1">
            <a:blip r:embed="rId8">
              <a:alphaModFix/>
            </a:blip>
            <a:srcRect/>
            <a:stretch/>
          </p:blipFill>
          <p:spPr>
            <a:xfrm>
              <a:off x="19256979" y="521957"/>
              <a:ext cx="87998" cy="87400"/>
            </a:xfrm>
            <a:prstGeom prst="rect">
              <a:avLst/>
            </a:prstGeom>
            <a:noFill/>
            <a:ln>
              <a:noFill/>
            </a:ln>
          </p:spPr>
        </p:pic>
        <p:pic>
          <p:nvPicPr>
            <p:cNvPr id="1585" name="Google Shape;1585;p53"/>
            <p:cNvPicPr preferRelativeResize="0"/>
            <p:nvPr/>
          </p:nvPicPr>
          <p:blipFill rotWithShape="1">
            <a:blip r:embed="rId4">
              <a:alphaModFix/>
            </a:blip>
            <a:srcRect/>
            <a:stretch/>
          </p:blipFill>
          <p:spPr>
            <a:xfrm>
              <a:off x="19108663" y="671753"/>
              <a:ext cx="85616" cy="85070"/>
            </a:xfrm>
            <a:prstGeom prst="rect">
              <a:avLst/>
            </a:prstGeom>
            <a:noFill/>
            <a:ln>
              <a:noFill/>
            </a:ln>
          </p:spPr>
        </p:pic>
        <p:pic>
          <p:nvPicPr>
            <p:cNvPr id="1586" name="Google Shape;1586;p53"/>
            <p:cNvPicPr preferRelativeResize="0"/>
            <p:nvPr/>
          </p:nvPicPr>
          <p:blipFill rotWithShape="1">
            <a:blip r:embed="rId6">
              <a:alphaModFix/>
            </a:blip>
            <a:srcRect/>
            <a:stretch/>
          </p:blipFill>
          <p:spPr>
            <a:xfrm>
              <a:off x="18959665" y="820982"/>
              <a:ext cx="84482" cy="83876"/>
            </a:xfrm>
            <a:prstGeom prst="rect">
              <a:avLst/>
            </a:prstGeom>
            <a:noFill/>
            <a:ln>
              <a:noFill/>
            </a:ln>
          </p:spPr>
        </p:pic>
        <p:pic>
          <p:nvPicPr>
            <p:cNvPr id="1587" name="Google Shape;1587;p53"/>
            <p:cNvPicPr preferRelativeResize="0"/>
            <p:nvPr/>
          </p:nvPicPr>
          <p:blipFill rotWithShape="1">
            <a:blip r:embed="rId7">
              <a:alphaModFix/>
            </a:blip>
            <a:srcRect/>
            <a:stretch/>
          </p:blipFill>
          <p:spPr>
            <a:xfrm>
              <a:off x="18811292" y="970778"/>
              <a:ext cx="82156" cy="81546"/>
            </a:xfrm>
            <a:prstGeom prst="rect">
              <a:avLst/>
            </a:prstGeom>
            <a:noFill/>
            <a:ln>
              <a:noFill/>
            </a:ln>
          </p:spPr>
        </p:pic>
        <p:pic>
          <p:nvPicPr>
            <p:cNvPr id="1588" name="Google Shape;1588;p53"/>
            <p:cNvPicPr preferRelativeResize="0"/>
            <p:nvPr/>
          </p:nvPicPr>
          <p:blipFill rotWithShape="1">
            <a:blip r:embed="rId9">
              <a:alphaModFix/>
            </a:blip>
            <a:srcRect/>
            <a:stretch/>
          </p:blipFill>
          <p:spPr>
            <a:xfrm>
              <a:off x="18662974" y="1120630"/>
              <a:ext cx="79774" cy="79216"/>
            </a:xfrm>
            <a:prstGeom prst="rect">
              <a:avLst/>
            </a:prstGeom>
            <a:noFill/>
            <a:ln>
              <a:noFill/>
            </a:ln>
          </p:spPr>
        </p:pic>
        <p:pic>
          <p:nvPicPr>
            <p:cNvPr id="1589" name="Google Shape;1589;p53"/>
            <p:cNvPicPr preferRelativeResize="0"/>
            <p:nvPr/>
          </p:nvPicPr>
          <p:blipFill rotWithShape="1">
            <a:blip r:embed="rId13">
              <a:alphaModFix/>
            </a:blip>
            <a:srcRect/>
            <a:stretch/>
          </p:blipFill>
          <p:spPr>
            <a:xfrm>
              <a:off x="18513976" y="1269802"/>
              <a:ext cx="78640" cy="78080"/>
            </a:xfrm>
            <a:prstGeom prst="rect">
              <a:avLst/>
            </a:prstGeom>
            <a:noFill/>
            <a:ln>
              <a:noFill/>
            </a:ln>
          </p:spPr>
        </p:pic>
        <p:pic>
          <p:nvPicPr>
            <p:cNvPr id="1590" name="Google Shape;1590;p53"/>
            <p:cNvPicPr preferRelativeResize="0"/>
            <p:nvPr/>
          </p:nvPicPr>
          <p:blipFill rotWithShape="1">
            <a:blip r:embed="rId9">
              <a:alphaModFix/>
            </a:blip>
            <a:srcRect/>
            <a:stretch/>
          </p:blipFill>
          <p:spPr>
            <a:xfrm>
              <a:off x="18365700" y="1419598"/>
              <a:ext cx="76172" cy="75750"/>
            </a:xfrm>
            <a:prstGeom prst="rect">
              <a:avLst/>
            </a:prstGeom>
            <a:noFill/>
            <a:ln>
              <a:noFill/>
            </a:ln>
          </p:spPr>
        </p:pic>
        <p:pic>
          <p:nvPicPr>
            <p:cNvPr id="1591" name="Google Shape;1591;p53"/>
            <p:cNvPicPr preferRelativeResize="0"/>
            <p:nvPr/>
          </p:nvPicPr>
          <p:blipFill rotWithShape="1">
            <a:blip r:embed="rId17">
              <a:alphaModFix/>
            </a:blip>
            <a:srcRect/>
            <a:stretch/>
          </p:blipFill>
          <p:spPr>
            <a:xfrm>
              <a:off x="18217326" y="1569394"/>
              <a:ext cx="73847" cy="73420"/>
            </a:xfrm>
            <a:prstGeom prst="rect">
              <a:avLst/>
            </a:prstGeom>
            <a:noFill/>
            <a:ln>
              <a:noFill/>
            </a:ln>
          </p:spPr>
        </p:pic>
        <p:pic>
          <p:nvPicPr>
            <p:cNvPr id="1592" name="Google Shape;1592;p53"/>
            <p:cNvPicPr preferRelativeResize="0"/>
            <p:nvPr/>
          </p:nvPicPr>
          <p:blipFill rotWithShape="1">
            <a:blip r:embed="rId11">
              <a:alphaModFix/>
            </a:blip>
            <a:srcRect/>
            <a:stretch/>
          </p:blipFill>
          <p:spPr>
            <a:xfrm>
              <a:off x="18068952" y="1719190"/>
              <a:ext cx="71521" cy="71090"/>
            </a:xfrm>
            <a:prstGeom prst="rect">
              <a:avLst/>
            </a:prstGeom>
            <a:noFill/>
            <a:ln>
              <a:noFill/>
            </a:ln>
          </p:spPr>
        </p:pic>
        <p:pic>
          <p:nvPicPr>
            <p:cNvPr id="1593" name="Google Shape;1593;p53"/>
            <p:cNvPicPr preferRelativeResize="0"/>
            <p:nvPr/>
          </p:nvPicPr>
          <p:blipFill rotWithShape="1">
            <a:blip r:embed="rId15">
              <a:alphaModFix/>
            </a:blip>
            <a:srcRect/>
            <a:stretch/>
          </p:blipFill>
          <p:spPr>
            <a:xfrm>
              <a:off x="17920013" y="1868475"/>
              <a:ext cx="70330" cy="69897"/>
            </a:xfrm>
            <a:prstGeom prst="rect">
              <a:avLst/>
            </a:prstGeom>
            <a:noFill/>
            <a:ln>
              <a:noFill/>
            </a:ln>
          </p:spPr>
        </p:pic>
        <p:pic>
          <p:nvPicPr>
            <p:cNvPr id="1594" name="Google Shape;1594;p53"/>
            <p:cNvPicPr preferRelativeResize="0"/>
            <p:nvPr/>
          </p:nvPicPr>
          <p:blipFill rotWithShape="1">
            <a:blip r:embed="rId15">
              <a:alphaModFix/>
            </a:blip>
            <a:srcRect/>
            <a:stretch/>
          </p:blipFill>
          <p:spPr>
            <a:xfrm>
              <a:off x="17771637" y="2018271"/>
              <a:ext cx="68005" cy="67567"/>
            </a:xfrm>
            <a:prstGeom prst="rect">
              <a:avLst/>
            </a:prstGeom>
            <a:noFill/>
            <a:ln>
              <a:noFill/>
            </a:ln>
          </p:spPr>
        </p:pic>
        <p:pic>
          <p:nvPicPr>
            <p:cNvPr id="1595" name="Google Shape;1595;p53"/>
            <p:cNvPicPr preferRelativeResize="0"/>
            <p:nvPr/>
          </p:nvPicPr>
          <p:blipFill rotWithShape="1">
            <a:blip r:embed="rId16">
              <a:alphaModFix/>
            </a:blip>
            <a:srcRect/>
            <a:stretch/>
          </p:blipFill>
          <p:spPr>
            <a:xfrm>
              <a:off x="17623263" y="2168067"/>
              <a:ext cx="65679" cy="65237"/>
            </a:xfrm>
            <a:prstGeom prst="rect">
              <a:avLst/>
            </a:prstGeom>
            <a:noFill/>
            <a:ln>
              <a:noFill/>
            </a:ln>
          </p:spPr>
        </p:pic>
        <p:sp>
          <p:nvSpPr>
            <p:cNvPr id="1596" name="Google Shape;1596;p53"/>
            <p:cNvSpPr/>
            <p:nvPr/>
          </p:nvSpPr>
          <p:spPr>
            <a:xfrm>
              <a:off x="17474832" y="2317863"/>
              <a:ext cx="63500" cy="63500"/>
            </a:xfrm>
            <a:custGeom>
              <a:avLst/>
              <a:gdLst/>
              <a:ahLst/>
              <a:cxnLst/>
              <a:rect l="l" t="t" r="r" b="b"/>
              <a:pathLst>
                <a:path w="63500" h="63500" extrusionOk="0">
                  <a:moveTo>
                    <a:pt x="0" y="31453"/>
                  </a:moveTo>
                  <a:lnTo>
                    <a:pt x="2318" y="19610"/>
                  </a:lnTo>
                  <a:lnTo>
                    <a:pt x="9273" y="9205"/>
                  </a:lnTo>
                  <a:lnTo>
                    <a:pt x="19752" y="2301"/>
                  </a:lnTo>
                  <a:lnTo>
                    <a:pt x="31677" y="0"/>
                  </a:lnTo>
                  <a:lnTo>
                    <a:pt x="43602" y="2301"/>
                  </a:lnTo>
                  <a:lnTo>
                    <a:pt x="54080" y="9205"/>
                  </a:lnTo>
                  <a:lnTo>
                    <a:pt x="61036" y="19610"/>
                  </a:lnTo>
                  <a:lnTo>
                    <a:pt x="63354" y="31453"/>
                  </a:lnTo>
                  <a:lnTo>
                    <a:pt x="61036" y="43296"/>
                  </a:lnTo>
                  <a:lnTo>
                    <a:pt x="54080" y="53701"/>
                  </a:lnTo>
                  <a:lnTo>
                    <a:pt x="43602" y="60606"/>
                  </a:lnTo>
                  <a:lnTo>
                    <a:pt x="31677" y="62907"/>
                  </a:lnTo>
                  <a:lnTo>
                    <a:pt x="19752" y="60606"/>
                  </a:lnTo>
                  <a:lnTo>
                    <a:pt x="9273" y="53701"/>
                  </a:lnTo>
                  <a:lnTo>
                    <a:pt x="2318" y="43296"/>
                  </a:lnTo>
                  <a:lnTo>
                    <a:pt x="0" y="31453"/>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97" name="Google Shape;1597;p53"/>
            <p:cNvSpPr/>
            <p:nvPr/>
          </p:nvSpPr>
          <p:spPr>
            <a:xfrm>
              <a:off x="17325948" y="2467035"/>
              <a:ext cx="62230" cy="62230"/>
            </a:xfrm>
            <a:custGeom>
              <a:avLst/>
              <a:gdLst/>
              <a:ahLst/>
              <a:cxnLst/>
              <a:rect l="l" t="t" r="r" b="b"/>
              <a:pathLst>
                <a:path w="62230" h="62230" extrusionOk="0">
                  <a:moveTo>
                    <a:pt x="0" y="30885"/>
                  </a:moveTo>
                  <a:lnTo>
                    <a:pt x="2275" y="19251"/>
                  </a:lnTo>
                  <a:lnTo>
                    <a:pt x="9103" y="9035"/>
                  </a:lnTo>
                  <a:lnTo>
                    <a:pt x="19385" y="2258"/>
                  </a:lnTo>
                  <a:lnTo>
                    <a:pt x="31081" y="0"/>
                  </a:lnTo>
                  <a:lnTo>
                    <a:pt x="42778" y="2258"/>
                  </a:lnTo>
                  <a:lnTo>
                    <a:pt x="53060" y="9035"/>
                  </a:lnTo>
                  <a:lnTo>
                    <a:pt x="59887" y="19251"/>
                  </a:lnTo>
                  <a:lnTo>
                    <a:pt x="62163" y="30885"/>
                  </a:lnTo>
                  <a:lnTo>
                    <a:pt x="59887" y="42519"/>
                  </a:lnTo>
                  <a:lnTo>
                    <a:pt x="53060" y="52735"/>
                  </a:lnTo>
                  <a:lnTo>
                    <a:pt x="42778" y="59512"/>
                  </a:lnTo>
                  <a:lnTo>
                    <a:pt x="31081" y="61771"/>
                  </a:lnTo>
                  <a:lnTo>
                    <a:pt x="19385" y="59512"/>
                  </a:lnTo>
                  <a:lnTo>
                    <a:pt x="9103" y="52735"/>
                  </a:lnTo>
                  <a:lnTo>
                    <a:pt x="2275" y="42519"/>
                  </a:lnTo>
                  <a:lnTo>
                    <a:pt x="0" y="30885"/>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98" name="Google Shape;1598;p53"/>
            <p:cNvSpPr/>
            <p:nvPr/>
          </p:nvSpPr>
          <p:spPr>
            <a:xfrm>
              <a:off x="17177518" y="2616831"/>
              <a:ext cx="60325" cy="59690"/>
            </a:xfrm>
            <a:custGeom>
              <a:avLst/>
              <a:gdLst/>
              <a:ahLst/>
              <a:cxnLst/>
              <a:rect l="l" t="t" r="r" b="b"/>
              <a:pathLst>
                <a:path w="60325" h="59689" extrusionOk="0">
                  <a:moveTo>
                    <a:pt x="0" y="29720"/>
                  </a:moveTo>
                  <a:lnTo>
                    <a:pt x="2190" y="18525"/>
                  </a:lnTo>
                  <a:lnTo>
                    <a:pt x="8762" y="8694"/>
                  </a:lnTo>
                  <a:lnTo>
                    <a:pt x="18660" y="2173"/>
                  </a:lnTo>
                  <a:lnTo>
                    <a:pt x="29918" y="0"/>
                  </a:lnTo>
                  <a:lnTo>
                    <a:pt x="41177" y="2173"/>
                  </a:lnTo>
                  <a:lnTo>
                    <a:pt x="51074" y="8694"/>
                  </a:lnTo>
                  <a:lnTo>
                    <a:pt x="57647" y="18525"/>
                  </a:lnTo>
                  <a:lnTo>
                    <a:pt x="59837" y="29720"/>
                  </a:lnTo>
                  <a:lnTo>
                    <a:pt x="57647" y="40915"/>
                  </a:lnTo>
                  <a:lnTo>
                    <a:pt x="51074" y="50746"/>
                  </a:lnTo>
                  <a:lnTo>
                    <a:pt x="41177" y="57267"/>
                  </a:lnTo>
                  <a:lnTo>
                    <a:pt x="29918" y="59441"/>
                  </a:lnTo>
                  <a:lnTo>
                    <a:pt x="18660" y="57267"/>
                  </a:lnTo>
                  <a:lnTo>
                    <a:pt x="8762" y="50746"/>
                  </a:lnTo>
                  <a:lnTo>
                    <a:pt x="2190" y="40915"/>
                  </a:lnTo>
                  <a:lnTo>
                    <a:pt x="0" y="2972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99" name="Google Shape;1599;p53"/>
            <p:cNvSpPr/>
            <p:nvPr/>
          </p:nvSpPr>
          <p:spPr>
            <a:xfrm>
              <a:off x="17029200" y="2766627"/>
              <a:ext cx="57785" cy="57150"/>
            </a:xfrm>
            <a:custGeom>
              <a:avLst/>
              <a:gdLst/>
              <a:ahLst/>
              <a:cxnLst/>
              <a:rect l="l" t="t" r="r" b="b"/>
              <a:pathLst>
                <a:path w="57784" h="57150" extrusionOk="0">
                  <a:moveTo>
                    <a:pt x="0" y="28555"/>
                  </a:moveTo>
                  <a:lnTo>
                    <a:pt x="2105" y="17799"/>
                  </a:lnTo>
                  <a:lnTo>
                    <a:pt x="8422" y="8353"/>
                  </a:lnTo>
                  <a:lnTo>
                    <a:pt x="17934" y="2088"/>
                  </a:lnTo>
                  <a:lnTo>
                    <a:pt x="28749" y="0"/>
                  </a:lnTo>
                  <a:lnTo>
                    <a:pt x="39553" y="2088"/>
                  </a:lnTo>
                  <a:lnTo>
                    <a:pt x="49033" y="8353"/>
                  </a:lnTo>
                  <a:lnTo>
                    <a:pt x="55350" y="17791"/>
                  </a:lnTo>
                  <a:lnTo>
                    <a:pt x="57455" y="28534"/>
                  </a:lnTo>
                  <a:lnTo>
                    <a:pt x="55350" y="39287"/>
                  </a:lnTo>
                  <a:lnTo>
                    <a:pt x="49033" y="48757"/>
                  </a:lnTo>
                  <a:lnTo>
                    <a:pt x="39521" y="55022"/>
                  </a:lnTo>
                  <a:lnTo>
                    <a:pt x="28706" y="57111"/>
                  </a:lnTo>
                  <a:lnTo>
                    <a:pt x="17902" y="55022"/>
                  </a:lnTo>
                  <a:lnTo>
                    <a:pt x="8422" y="48757"/>
                  </a:lnTo>
                  <a:lnTo>
                    <a:pt x="2105" y="39311"/>
                  </a:lnTo>
                  <a:lnTo>
                    <a:pt x="0" y="28555"/>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00" name="Google Shape;1600;p53"/>
            <p:cNvSpPr/>
            <p:nvPr/>
          </p:nvSpPr>
          <p:spPr>
            <a:xfrm>
              <a:off x="19704542" y="407166"/>
              <a:ext cx="90170" cy="55244"/>
            </a:xfrm>
            <a:custGeom>
              <a:avLst/>
              <a:gdLst/>
              <a:ahLst/>
              <a:cxnLst/>
              <a:rect l="l" t="t" r="r" b="b"/>
              <a:pathLst>
                <a:path w="90169" h="55245" extrusionOk="0">
                  <a:moveTo>
                    <a:pt x="0" y="11030"/>
                  </a:moveTo>
                  <a:lnTo>
                    <a:pt x="1062" y="0"/>
                  </a:lnTo>
                  <a:lnTo>
                    <a:pt x="89089" y="0"/>
                  </a:lnTo>
                  <a:lnTo>
                    <a:pt x="90128" y="11030"/>
                  </a:lnTo>
                  <a:lnTo>
                    <a:pt x="88465" y="22013"/>
                  </a:lnTo>
                  <a:lnTo>
                    <a:pt x="84080" y="32388"/>
                  </a:lnTo>
                  <a:lnTo>
                    <a:pt x="77008" y="41597"/>
                  </a:lnTo>
                  <a:lnTo>
                    <a:pt x="62077" y="51442"/>
                  </a:lnTo>
                  <a:lnTo>
                    <a:pt x="45104" y="54724"/>
                  </a:lnTo>
                  <a:lnTo>
                    <a:pt x="28131" y="51442"/>
                  </a:lnTo>
                  <a:lnTo>
                    <a:pt x="13200" y="41597"/>
                  </a:lnTo>
                  <a:lnTo>
                    <a:pt x="6063" y="32388"/>
                  </a:lnTo>
                  <a:lnTo>
                    <a:pt x="1665" y="22013"/>
                  </a:lnTo>
                  <a:lnTo>
                    <a:pt x="0" y="1103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601" name="Google Shape;1601;p53"/>
            <p:cNvPicPr preferRelativeResize="0"/>
            <p:nvPr/>
          </p:nvPicPr>
          <p:blipFill rotWithShape="1">
            <a:blip r:embed="rId8">
              <a:alphaModFix/>
            </a:blip>
            <a:srcRect/>
            <a:stretch/>
          </p:blipFill>
          <p:spPr>
            <a:xfrm>
              <a:off x="19556083" y="521957"/>
              <a:ext cx="87998" cy="87400"/>
            </a:xfrm>
            <a:prstGeom prst="rect">
              <a:avLst/>
            </a:prstGeom>
            <a:noFill/>
            <a:ln>
              <a:noFill/>
            </a:ln>
          </p:spPr>
        </p:pic>
        <p:pic>
          <p:nvPicPr>
            <p:cNvPr id="1602" name="Google Shape;1602;p53"/>
            <p:cNvPicPr preferRelativeResize="0"/>
            <p:nvPr/>
          </p:nvPicPr>
          <p:blipFill rotWithShape="1">
            <a:blip r:embed="rId4">
              <a:alphaModFix/>
            </a:blip>
            <a:srcRect/>
            <a:stretch/>
          </p:blipFill>
          <p:spPr>
            <a:xfrm>
              <a:off x="19407765" y="671753"/>
              <a:ext cx="85616" cy="85070"/>
            </a:xfrm>
            <a:prstGeom prst="rect">
              <a:avLst/>
            </a:prstGeom>
            <a:noFill/>
            <a:ln>
              <a:noFill/>
            </a:ln>
          </p:spPr>
        </p:pic>
        <p:pic>
          <p:nvPicPr>
            <p:cNvPr id="1603" name="Google Shape;1603;p53"/>
            <p:cNvPicPr preferRelativeResize="0"/>
            <p:nvPr/>
          </p:nvPicPr>
          <p:blipFill rotWithShape="1">
            <a:blip r:embed="rId6">
              <a:alphaModFix/>
            </a:blip>
            <a:srcRect/>
            <a:stretch/>
          </p:blipFill>
          <p:spPr>
            <a:xfrm>
              <a:off x="19258768" y="820982"/>
              <a:ext cx="84482" cy="83876"/>
            </a:xfrm>
            <a:prstGeom prst="rect">
              <a:avLst/>
            </a:prstGeom>
            <a:noFill/>
            <a:ln>
              <a:noFill/>
            </a:ln>
          </p:spPr>
        </p:pic>
        <p:pic>
          <p:nvPicPr>
            <p:cNvPr id="1604" name="Google Shape;1604;p53"/>
            <p:cNvPicPr preferRelativeResize="0"/>
            <p:nvPr/>
          </p:nvPicPr>
          <p:blipFill rotWithShape="1">
            <a:blip r:embed="rId7">
              <a:alphaModFix/>
            </a:blip>
            <a:srcRect/>
            <a:stretch/>
          </p:blipFill>
          <p:spPr>
            <a:xfrm>
              <a:off x="19110394" y="970778"/>
              <a:ext cx="82156" cy="81546"/>
            </a:xfrm>
            <a:prstGeom prst="rect">
              <a:avLst/>
            </a:prstGeom>
            <a:noFill/>
            <a:ln>
              <a:noFill/>
            </a:ln>
          </p:spPr>
        </p:pic>
        <p:pic>
          <p:nvPicPr>
            <p:cNvPr id="1605" name="Google Shape;1605;p53"/>
            <p:cNvPicPr preferRelativeResize="0"/>
            <p:nvPr/>
          </p:nvPicPr>
          <p:blipFill rotWithShape="1">
            <a:blip r:embed="rId9">
              <a:alphaModFix/>
            </a:blip>
            <a:srcRect/>
            <a:stretch/>
          </p:blipFill>
          <p:spPr>
            <a:xfrm>
              <a:off x="18962076" y="1120630"/>
              <a:ext cx="79774" cy="79216"/>
            </a:xfrm>
            <a:prstGeom prst="rect">
              <a:avLst/>
            </a:prstGeom>
            <a:noFill/>
            <a:ln>
              <a:noFill/>
            </a:ln>
          </p:spPr>
        </p:pic>
        <p:pic>
          <p:nvPicPr>
            <p:cNvPr id="1606" name="Google Shape;1606;p53"/>
            <p:cNvPicPr preferRelativeResize="0"/>
            <p:nvPr/>
          </p:nvPicPr>
          <p:blipFill rotWithShape="1">
            <a:blip r:embed="rId10">
              <a:alphaModFix/>
            </a:blip>
            <a:srcRect/>
            <a:stretch/>
          </p:blipFill>
          <p:spPr>
            <a:xfrm>
              <a:off x="18813079" y="1269802"/>
              <a:ext cx="78640" cy="78080"/>
            </a:xfrm>
            <a:prstGeom prst="rect">
              <a:avLst/>
            </a:prstGeom>
            <a:noFill/>
            <a:ln>
              <a:noFill/>
            </a:ln>
          </p:spPr>
        </p:pic>
        <p:pic>
          <p:nvPicPr>
            <p:cNvPr id="1607" name="Google Shape;1607;p53"/>
            <p:cNvPicPr preferRelativeResize="0"/>
            <p:nvPr/>
          </p:nvPicPr>
          <p:blipFill rotWithShape="1">
            <a:blip r:embed="rId9">
              <a:alphaModFix/>
            </a:blip>
            <a:srcRect/>
            <a:stretch/>
          </p:blipFill>
          <p:spPr>
            <a:xfrm>
              <a:off x="18664804" y="1419598"/>
              <a:ext cx="76172" cy="75750"/>
            </a:xfrm>
            <a:prstGeom prst="rect">
              <a:avLst/>
            </a:prstGeom>
            <a:noFill/>
            <a:ln>
              <a:noFill/>
            </a:ln>
          </p:spPr>
        </p:pic>
        <p:pic>
          <p:nvPicPr>
            <p:cNvPr id="1608" name="Google Shape;1608;p53"/>
            <p:cNvPicPr preferRelativeResize="0"/>
            <p:nvPr/>
          </p:nvPicPr>
          <p:blipFill rotWithShape="1">
            <a:blip r:embed="rId11">
              <a:alphaModFix/>
            </a:blip>
            <a:srcRect/>
            <a:stretch/>
          </p:blipFill>
          <p:spPr>
            <a:xfrm>
              <a:off x="18516431" y="1569394"/>
              <a:ext cx="73847" cy="73420"/>
            </a:xfrm>
            <a:prstGeom prst="rect">
              <a:avLst/>
            </a:prstGeom>
            <a:noFill/>
            <a:ln>
              <a:noFill/>
            </a:ln>
          </p:spPr>
        </p:pic>
        <p:pic>
          <p:nvPicPr>
            <p:cNvPr id="1609" name="Google Shape;1609;p53"/>
            <p:cNvPicPr preferRelativeResize="0"/>
            <p:nvPr/>
          </p:nvPicPr>
          <p:blipFill rotWithShape="1">
            <a:blip r:embed="rId11">
              <a:alphaModFix/>
            </a:blip>
            <a:srcRect/>
            <a:stretch/>
          </p:blipFill>
          <p:spPr>
            <a:xfrm>
              <a:off x="18368055" y="1719190"/>
              <a:ext cx="71521" cy="71090"/>
            </a:xfrm>
            <a:prstGeom prst="rect">
              <a:avLst/>
            </a:prstGeom>
            <a:noFill/>
            <a:ln>
              <a:noFill/>
            </a:ln>
          </p:spPr>
        </p:pic>
        <p:pic>
          <p:nvPicPr>
            <p:cNvPr id="1610" name="Google Shape;1610;p53"/>
            <p:cNvPicPr preferRelativeResize="0"/>
            <p:nvPr/>
          </p:nvPicPr>
          <p:blipFill rotWithShape="1">
            <a:blip r:embed="rId15">
              <a:alphaModFix/>
            </a:blip>
            <a:srcRect/>
            <a:stretch/>
          </p:blipFill>
          <p:spPr>
            <a:xfrm>
              <a:off x="18219114" y="1868475"/>
              <a:ext cx="70330" cy="69897"/>
            </a:xfrm>
            <a:prstGeom prst="rect">
              <a:avLst/>
            </a:prstGeom>
            <a:noFill/>
            <a:ln>
              <a:noFill/>
            </a:ln>
          </p:spPr>
        </p:pic>
        <p:pic>
          <p:nvPicPr>
            <p:cNvPr id="1611" name="Google Shape;1611;p53"/>
            <p:cNvPicPr preferRelativeResize="0"/>
            <p:nvPr/>
          </p:nvPicPr>
          <p:blipFill rotWithShape="1">
            <a:blip r:embed="rId14">
              <a:alphaModFix/>
            </a:blip>
            <a:srcRect/>
            <a:stretch/>
          </p:blipFill>
          <p:spPr>
            <a:xfrm>
              <a:off x="18070740" y="2018271"/>
              <a:ext cx="68005" cy="67567"/>
            </a:xfrm>
            <a:prstGeom prst="rect">
              <a:avLst/>
            </a:prstGeom>
            <a:noFill/>
            <a:ln>
              <a:noFill/>
            </a:ln>
          </p:spPr>
        </p:pic>
        <p:pic>
          <p:nvPicPr>
            <p:cNvPr id="1612" name="Google Shape;1612;p53"/>
            <p:cNvPicPr preferRelativeResize="0"/>
            <p:nvPr/>
          </p:nvPicPr>
          <p:blipFill rotWithShape="1">
            <a:blip r:embed="rId16">
              <a:alphaModFix/>
            </a:blip>
            <a:srcRect/>
            <a:stretch/>
          </p:blipFill>
          <p:spPr>
            <a:xfrm>
              <a:off x="17922366" y="2168067"/>
              <a:ext cx="65679" cy="65237"/>
            </a:xfrm>
            <a:prstGeom prst="rect">
              <a:avLst/>
            </a:prstGeom>
            <a:noFill/>
            <a:ln>
              <a:noFill/>
            </a:ln>
          </p:spPr>
        </p:pic>
        <p:sp>
          <p:nvSpPr>
            <p:cNvPr id="1613" name="Google Shape;1613;p53"/>
            <p:cNvSpPr/>
            <p:nvPr/>
          </p:nvSpPr>
          <p:spPr>
            <a:xfrm>
              <a:off x="17773936" y="2317863"/>
              <a:ext cx="63500" cy="63500"/>
            </a:xfrm>
            <a:custGeom>
              <a:avLst/>
              <a:gdLst/>
              <a:ahLst/>
              <a:cxnLst/>
              <a:rect l="l" t="t" r="r" b="b"/>
              <a:pathLst>
                <a:path w="63500" h="63500" extrusionOk="0">
                  <a:moveTo>
                    <a:pt x="0" y="31453"/>
                  </a:moveTo>
                  <a:lnTo>
                    <a:pt x="2318" y="19610"/>
                  </a:lnTo>
                  <a:lnTo>
                    <a:pt x="9273" y="9205"/>
                  </a:lnTo>
                  <a:lnTo>
                    <a:pt x="19752" y="2301"/>
                  </a:lnTo>
                  <a:lnTo>
                    <a:pt x="31677" y="0"/>
                  </a:lnTo>
                  <a:lnTo>
                    <a:pt x="43602" y="2301"/>
                  </a:lnTo>
                  <a:lnTo>
                    <a:pt x="54080" y="9205"/>
                  </a:lnTo>
                  <a:lnTo>
                    <a:pt x="61036" y="19610"/>
                  </a:lnTo>
                  <a:lnTo>
                    <a:pt x="63354" y="31453"/>
                  </a:lnTo>
                  <a:lnTo>
                    <a:pt x="61036" y="43296"/>
                  </a:lnTo>
                  <a:lnTo>
                    <a:pt x="54080" y="53701"/>
                  </a:lnTo>
                  <a:lnTo>
                    <a:pt x="43602" y="60606"/>
                  </a:lnTo>
                  <a:lnTo>
                    <a:pt x="31677" y="62907"/>
                  </a:lnTo>
                  <a:lnTo>
                    <a:pt x="19752" y="60606"/>
                  </a:lnTo>
                  <a:lnTo>
                    <a:pt x="9273" y="53701"/>
                  </a:lnTo>
                  <a:lnTo>
                    <a:pt x="2318" y="43296"/>
                  </a:lnTo>
                  <a:lnTo>
                    <a:pt x="0" y="31453"/>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14" name="Google Shape;1614;p53"/>
            <p:cNvSpPr/>
            <p:nvPr/>
          </p:nvSpPr>
          <p:spPr>
            <a:xfrm>
              <a:off x="17625052" y="2467035"/>
              <a:ext cx="62230" cy="62230"/>
            </a:xfrm>
            <a:custGeom>
              <a:avLst/>
              <a:gdLst/>
              <a:ahLst/>
              <a:cxnLst/>
              <a:rect l="l" t="t" r="r" b="b"/>
              <a:pathLst>
                <a:path w="62230" h="62230" extrusionOk="0">
                  <a:moveTo>
                    <a:pt x="0" y="30885"/>
                  </a:moveTo>
                  <a:lnTo>
                    <a:pt x="2275" y="19251"/>
                  </a:lnTo>
                  <a:lnTo>
                    <a:pt x="9103" y="9035"/>
                  </a:lnTo>
                  <a:lnTo>
                    <a:pt x="19385" y="2258"/>
                  </a:lnTo>
                  <a:lnTo>
                    <a:pt x="31081" y="0"/>
                  </a:lnTo>
                  <a:lnTo>
                    <a:pt x="42778" y="2258"/>
                  </a:lnTo>
                  <a:lnTo>
                    <a:pt x="53060" y="9035"/>
                  </a:lnTo>
                  <a:lnTo>
                    <a:pt x="59887" y="19251"/>
                  </a:lnTo>
                  <a:lnTo>
                    <a:pt x="62163" y="30885"/>
                  </a:lnTo>
                  <a:lnTo>
                    <a:pt x="59887" y="42519"/>
                  </a:lnTo>
                  <a:lnTo>
                    <a:pt x="53060" y="52735"/>
                  </a:lnTo>
                  <a:lnTo>
                    <a:pt x="42778" y="59512"/>
                  </a:lnTo>
                  <a:lnTo>
                    <a:pt x="31081" y="61771"/>
                  </a:lnTo>
                  <a:lnTo>
                    <a:pt x="19385" y="59512"/>
                  </a:lnTo>
                  <a:lnTo>
                    <a:pt x="9103" y="52735"/>
                  </a:lnTo>
                  <a:lnTo>
                    <a:pt x="2275" y="42519"/>
                  </a:lnTo>
                  <a:lnTo>
                    <a:pt x="0" y="30885"/>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15" name="Google Shape;1615;p53"/>
            <p:cNvSpPr/>
            <p:nvPr/>
          </p:nvSpPr>
          <p:spPr>
            <a:xfrm>
              <a:off x="17476621" y="2616831"/>
              <a:ext cx="60325" cy="59690"/>
            </a:xfrm>
            <a:custGeom>
              <a:avLst/>
              <a:gdLst/>
              <a:ahLst/>
              <a:cxnLst/>
              <a:rect l="l" t="t" r="r" b="b"/>
              <a:pathLst>
                <a:path w="60325" h="59689" extrusionOk="0">
                  <a:moveTo>
                    <a:pt x="0" y="29720"/>
                  </a:moveTo>
                  <a:lnTo>
                    <a:pt x="2190" y="18525"/>
                  </a:lnTo>
                  <a:lnTo>
                    <a:pt x="8762" y="8694"/>
                  </a:lnTo>
                  <a:lnTo>
                    <a:pt x="18660" y="2173"/>
                  </a:lnTo>
                  <a:lnTo>
                    <a:pt x="29918" y="0"/>
                  </a:lnTo>
                  <a:lnTo>
                    <a:pt x="41177" y="2173"/>
                  </a:lnTo>
                  <a:lnTo>
                    <a:pt x="51074" y="8694"/>
                  </a:lnTo>
                  <a:lnTo>
                    <a:pt x="57647" y="18525"/>
                  </a:lnTo>
                  <a:lnTo>
                    <a:pt x="59837" y="29720"/>
                  </a:lnTo>
                  <a:lnTo>
                    <a:pt x="57647" y="40915"/>
                  </a:lnTo>
                  <a:lnTo>
                    <a:pt x="51074" y="50746"/>
                  </a:lnTo>
                  <a:lnTo>
                    <a:pt x="41177" y="57267"/>
                  </a:lnTo>
                  <a:lnTo>
                    <a:pt x="29918" y="59441"/>
                  </a:lnTo>
                  <a:lnTo>
                    <a:pt x="18660" y="57267"/>
                  </a:lnTo>
                  <a:lnTo>
                    <a:pt x="8762" y="50746"/>
                  </a:lnTo>
                  <a:lnTo>
                    <a:pt x="2190" y="40915"/>
                  </a:lnTo>
                  <a:lnTo>
                    <a:pt x="0" y="2972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16" name="Google Shape;1616;p53"/>
            <p:cNvSpPr/>
            <p:nvPr/>
          </p:nvSpPr>
          <p:spPr>
            <a:xfrm>
              <a:off x="17328303" y="2766627"/>
              <a:ext cx="57785" cy="57150"/>
            </a:xfrm>
            <a:custGeom>
              <a:avLst/>
              <a:gdLst/>
              <a:ahLst/>
              <a:cxnLst/>
              <a:rect l="l" t="t" r="r" b="b"/>
              <a:pathLst>
                <a:path w="57784" h="57150" extrusionOk="0">
                  <a:moveTo>
                    <a:pt x="0" y="28555"/>
                  </a:moveTo>
                  <a:lnTo>
                    <a:pt x="2105" y="17799"/>
                  </a:lnTo>
                  <a:lnTo>
                    <a:pt x="8422" y="8353"/>
                  </a:lnTo>
                  <a:lnTo>
                    <a:pt x="17934" y="2088"/>
                  </a:lnTo>
                  <a:lnTo>
                    <a:pt x="28749" y="0"/>
                  </a:lnTo>
                  <a:lnTo>
                    <a:pt x="39553" y="2088"/>
                  </a:lnTo>
                  <a:lnTo>
                    <a:pt x="49033" y="8353"/>
                  </a:lnTo>
                  <a:lnTo>
                    <a:pt x="55350" y="17791"/>
                  </a:lnTo>
                  <a:lnTo>
                    <a:pt x="57455" y="28534"/>
                  </a:lnTo>
                  <a:lnTo>
                    <a:pt x="55350" y="39287"/>
                  </a:lnTo>
                  <a:lnTo>
                    <a:pt x="49033" y="48757"/>
                  </a:lnTo>
                  <a:lnTo>
                    <a:pt x="39521" y="55022"/>
                  </a:lnTo>
                  <a:lnTo>
                    <a:pt x="28706" y="57111"/>
                  </a:lnTo>
                  <a:lnTo>
                    <a:pt x="17902" y="55022"/>
                  </a:lnTo>
                  <a:lnTo>
                    <a:pt x="8422" y="48757"/>
                  </a:lnTo>
                  <a:lnTo>
                    <a:pt x="2105" y="39311"/>
                  </a:lnTo>
                  <a:lnTo>
                    <a:pt x="0" y="28555"/>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17" name="Google Shape;1617;p53"/>
            <p:cNvSpPr/>
            <p:nvPr/>
          </p:nvSpPr>
          <p:spPr>
            <a:xfrm>
              <a:off x="17179929" y="2916423"/>
              <a:ext cx="55244" cy="55244"/>
            </a:xfrm>
            <a:custGeom>
              <a:avLst/>
              <a:gdLst/>
              <a:ahLst/>
              <a:cxnLst/>
              <a:rect l="l" t="t" r="r" b="b"/>
              <a:pathLst>
                <a:path w="55244" h="55244" extrusionOk="0">
                  <a:moveTo>
                    <a:pt x="0" y="27390"/>
                  </a:moveTo>
                  <a:lnTo>
                    <a:pt x="2020" y="17072"/>
                  </a:lnTo>
                  <a:lnTo>
                    <a:pt x="8082" y="8012"/>
                  </a:lnTo>
                  <a:lnTo>
                    <a:pt x="17201" y="2003"/>
                  </a:lnTo>
                  <a:lnTo>
                    <a:pt x="27565" y="0"/>
                  </a:lnTo>
                  <a:lnTo>
                    <a:pt x="37928" y="2003"/>
                  </a:lnTo>
                  <a:lnTo>
                    <a:pt x="47047" y="8012"/>
                  </a:lnTo>
                  <a:lnTo>
                    <a:pt x="53109" y="17072"/>
                  </a:lnTo>
                  <a:lnTo>
                    <a:pt x="55130" y="27390"/>
                  </a:lnTo>
                  <a:lnTo>
                    <a:pt x="53109" y="37708"/>
                  </a:lnTo>
                  <a:lnTo>
                    <a:pt x="47047" y="46768"/>
                  </a:lnTo>
                  <a:lnTo>
                    <a:pt x="37928" y="52778"/>
                  </a:lnTo>
                  <a:lnTo>
                    <a:pt x="27565" y="54781"/>
                  </a:lnTo>
                  <a:lnTo>
                    <a:pt x="17201" y="52778"/>
                  </a:lnTo>
                  <a:lnTo>
                    <a:pt x="8082" y="46768"/>
                  </a:lnTo>
                  <a:lnTo>
                    <a:pt x="2020" y="37708"/>
                  </a:lnTo>
                  <a:lnTo>
                    <a:pt x="0" y="2739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18" name="Google Shape;1618;p53"/>
            <p:cNvSpPr/>
            <p:nvPr/>
          </p:nvSpPr>
          <p:spPr>
            <a:xfrm>
              <a:off x="17030932" y="3065708"/>
              <a:ext cx="54610" cy="53975"/>
            </a:xfrm>
            <a:custGeom>
              <a:avLst/>
              <a:gdLst/>
              <a:ahLst/>
              <a:cxnLst/>
              <a:rect l="l" t="t" r="r" b="b"/>
              <a:pathLst>
                <a:path w="54609" h="53975" extrusionOk="0">
                  <a:moveTo>
                    <a:pt x="0" y="26793"/>
                  </a:moveTo>
                  <a:lnTo>
                    <a:pt x="1978" y="16705"/>
                  </a:lnTo>
                  <a:lnTo>
                    <a:pt x="7912" y="7842"/>
                  </a:lnTo>
                  <a:lnTo>
                    <a:pt x="16843" y="1960"/>
                  </a:lnTo>
                  <a:lnTo>
                    <a:pt x="26997" y="0"/>
                  </a:lnTo>
                  <a:lnTo>
                    <a:pt x="37152" y="1960"/>
                  </a:lnTo>
                  <a:lnTo>
                    <a:pt x="46083" y="7842"/>
                  </a:lnTo>
                  <a:lnTo>
                    <a:pt x="52017" y="16705"/>
                  </a:lnTo>
                  <a:lnTo>
                    <a:pt x="53995" y="26793"/>
                  </a:lnTo>
                  <a:lnTo>
                    <a:pt x="52017" y="36882"/>
                  </a:lnTo>
                  <a:lnTo>
                    <a:pt x="46083" y="45745"/>
                  </a:lnTo>
                  <a:lnTo>
                    <a:pt x="37152" y="51627"/>
                  </a:lnTo>
                  <a:lnTo>
                    <a:pt x="26997" y="53587"/>
                  </a:lnTo>
                  <a:lnTo>
                    <a:pt x="16843" y="51627"/>
                  </a:lnTo>
                  <a:lnTo>
                    <a:pt x="7912" y="45745"/>
                  </a:lnTo>
                  <a:lnTo>
                    <a:pt x="1978" y="36882"/>
                  </a:lnTo>
                  <a:lnTo>
                    <a:pt x="0" y="26793"/>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19" name="Google Shape;1619;p53"/>
            <p:cNvSpPr/>
            <p:nvPr/>
          </p:nvSpPr>
          <p:spPr>
            <a:xfrm>
              <a:off x="20003591" y="407166"/>
              <a:ext cx="90805" cy="55244"/>
            </a:xfrm>
            <a:custGeom>
              <a:avLst/>
              <a:gdLst/>
              <a:ahLst/>
              <a:cxnLst/>
              <a:rect l="l" t="t" r="r" b="b"/>
              <a:pathLst>
                <a:path w="90805" h="55245" extrusionOk="0">
                  <a:moveTo>
                    <a:pt x="0" y="11030"/>
                  </a:moveTo>
                  <a:lnTo>
                    <a:pt x="1062" y="0"/>
                  </a:lnTo>
                  <a:lnTo>
                    <a:pt x="89259" y="0"/>
                  </a:lnTo>
                  <a:lnTo>
                    <a:pt x="90322" y="11030"/>
                  </a:lnTo>
                  <a:lnTo>
                    <a:pt x="88657" y="22013"/>
                  </a:lnTo>
                  <a:lnTo>
                    <a:pt x="84258" y="32388"/>
                  </a:lnTo>
                  <a:lnTo>
                    <a:pt x="77121" y="41597"/>
                  </a:lnTo>
                  <a:lnTo>
                    <a:pt x="62197" y="51442"/>
                  </a:lnTo>
                  <a:lnTo>
                    <a:pt x="45182" y="54724"/>
                  </a:lnTo>
                  <a:lnTo>
                    <a:pt x="28157" y="51442"/>
                  </a:lnTo>
                  <a:lnTo>
                    <a:pt x="13200" y="41597"/>
                  </a:lnTo>
                  <a:lnTo>
                    <a:pt x="6063" y="32388"/>
                  </a:lnTo>
                  <a:lnTo>
                    <a:pt x="1665" y="22013"/>
                  </a:lnTo>
                  <a:lnTo>
                    <a:pt x="0" y="1103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620" name="Google Shape;1620;p53"/>
            <p:cNvPicPr preferRelativeResize="0"/>
            <p:nvPr/>
          </p:nvPicPr>
          <p:blipFill rotWithShape="1">
            <a:blip r:embed="rId8">
              <a:alphaModFix/>
            </a:blip>
            <a:srcRect/>
            <a:stretch/>
          </p:blipFill>
          <p:spPr>
            <a:xfrm>
              <a:off x="19855188" y="521957"/>
              <a:ext cx="87998" cy="87400"/>
            </a:xfrm>
            <a:prstGeom prst="rect">
              <a:avLst/>
            </a:prstGeom>
            <a:noFill/>
            <a:ln>
              <a:noFill/>
            </a:ln>
          </p:spPr>
        </p:pic>
        <p:pic>
          <p:nvPicPr>
            <p:cNvPr id="1621" name="Google Shape;1621;p53"/>
            <p:cNvPicPr preferRelativeResize="0"/>
            <p:nvPr/>
          </p:nvPicPr>
          <p:blipFill rotWithShape="1">
            <a:blip r:embed="rId4">
              <a:alphaModFix/>
            </a:blip>
            <a:srcRect/>
            <a:stretch/>
          </p:blipFill>
          <p:spPr>
            <a:xfrm>
              <a:off x="19706871" y="671753"/>
              <a:ext cx="85616" cy="85070"/>
            </a:xfrm>
            <a:prstGeom prst="rect">
              <a:avLst/>
            </a:prstGeom>
            <a:noFill/>
            <a:ln>
              <a:noFill/>
            </a:ln>
          </p:spPr>
        </p:pic>
        <p:pic>
          <p:nvPicPr>
            <p:cNvPr id="1622" name="Google Shape;1622;p53"/>
            <p:cNvPicPr preferRelativeResize="0"/>
            <p:nvPr/>
          </p:nvPicPr>
          <p:blipFill rotWithShape="1">
            <a:blip r:embed="rId7">
              <a:alphaModFix/>
            </a:blip>
            <a:srcRect/>
            <a:stretch/>
          </p:blipFill>
          <p:spPr>
            <a:xfrm>
              <a:off x="19557872" y="820982"/>
              <a:ext cx="84482" cy="83876"/>
            </a:xfrm>
            <a:prstGeom prst="rect">
              <a:avLst/>
            </a:prstGeom>
            <a:noFill/>
            <a:ln>
              <a:noFill/>
            </a:ln>
          </p:spPr>
        </p:pic>
        <p:pic>
          <p:nvPicPr>
            <p:cNvPr id="1623" name="Google Shape;1623;p53"/>
            <p:cNvPicPr preferRelativeResize="0"/>
            <p:nvPr/>
          </p:nvPicPr>
          <p:blipFill rotWithShape="1">
            <a:blip r:embed="rId10">
              <a:alphaModFix/>
            </a:blip>
            <a:srcRect/>
            <a:stretch/>
          </p:blipFill>
          <p:spPr>
            <a:xfrm>
              <a:off x="19261182" y="1120630"/>
              <a:ext cx="79774" cy="79216"/>
            </a:xfrm>
            <a:prstGeom prst="rect">
              <a:avLst/>
            </a:prstGeom>
            <a:noFill/>
            <a:ln>
              <a:noFill/>
            </a:ln>
          </p:spPr>
        </p:pic>
        <p:pic>
          <p:nvPicPr>
            <p:cNvPr id="1624" name="Google Shape;1624;p53"/>
            <p:cNvPicPr preferRelativeResize="0"/>
            <p:nvPr/>
          </p:nvPicPr>
          <p:blipFill rotWithShape="1">
            <a:blip r:embed="rId6">
              <a:alphaModFix/>
            </a:blip>
            <a:srcRect/>
            <a:stretch/>
          </p:blipFill>
          <p:spPr>
            <a:xfrm>
              <a:off x="19409498" y="970778"/>
              <a:ext cx="82156" cy="81546"/>
            </a:xfrm>
            <a:prstGeom prst="rect">
              <a:avLst/>
            </a:prstGeom>
            <a:noFill/>
            <a:ln>
              <a:noFill/>
            </a:ln>
          </p:spPr>
        </p:pic>
        <p:pic>
          <p:nvPicPr>
            <p:cNvPr id="1625" name="Google Shape;1625;p53"/>
            <p:cNvPicPr preferRelativeResize="0"/>
            <p:nvPr/>
          </p:nvPicPr>
          <p:blipFill rotWithShape="1">
            <a:blip r:embed="rId13">
              <a:alphaModFix/>
            </a:blip>
            <a:srcRect/>
            <a:stretch/>
          </p:blipFill>
          <p:spPr>
            <a:xfrm>
              <a:off x="19112185" y="1269802"/>
              <a:ext cx="78640" cy="78080"/>
            </a:xfrm>
            <a:prstGeom prst="rect">
              <a:avLst/>
            </a:prstGeom>
            <a:noFill/>
            <a:ln>
              <a:noFill/>
            </a:ln>
          </p:spPr>
        </p:pic>
        <p:pic>
          <p:nvPicPr>
            <p:cNvPr id="1626" name="Google Shape;1626;p53"/>
            <p:cNvPicPr preferRelativeResize="0"/>
            <p:nvPr/>
          </p:nvPicPr>
          <p:blipFill rotWithShape="1">
            <a:blip r:embed="rId9">
              <a:alphaModFix/>
            </a:blip>
            <a:srcRect/>
            <a:stretch/>
          </p:blipFill>
          <p:spPr>
            <a:xfrm>
              <a:off x="18963909" y="1419598"/>
              <a:ext cx="76172" cy="75750"/>
            </a:xfrm>
            <a:prstGeom prst="rect">
              <a:avLst/>
            </a:prstGeom>
            <a:noFill/>
            <a:ln>
              <a:noFill/>
            </a:ln>
          </p:spPr>
        </p:pic>
        <p:pic>
          <p:nvPicPr>
            <p:cNvPr id="1627" name="Google Shape;1627;p53"/>
            <p:cNvPicPr preferRelativeResize="0"/>
            <p:nvPr/>
          </p:nvPicPr>
          <p:blipFill rotWithShape="1">
            <a:blip r:embed="rId11">
              <a:alphaModFix/>
            </a:blip>
            <a:srcRect/>
            <a:stretch/>
          </p:blipFill>
          <p:spPr>
            <a:xfrm>
              <a:off x="18815535" y="1569394"/>
              <a:ext cx="73847" cy="73420"/>
            </a:xfrm>
            <a:prstGeom prst="rect">
              <a:avLst/>
            </a:prstGeom>
            <a:noFill/>
            <a:ln>
              <a:noFill/>
            </a:ln>
          </p:spPr>
        </p:pic>
        <p:pic>
          <p:nvPicPr>
            <p:cNvPr id="1628" name="Google Shape;1628;p53"/>
            <p:cNvPicPr preferRelativeResize="0"/>
            <p:nvPr/>
          </p:nvPicPr>
          <p:blipFill rotWithShape="1">
            <a:blip r:embed="rId11">
              <a:alphaModFix/>
            </a:blip>
            <a:srcRect/>
            <a:stretch/>
          </p:blipFill>
          <p:spPr>
            <a:xfrm>
              <a:off x="18667161" y="1719190"/>
              <a:ext cx="71521" cy="71090"/>
            </a:xfrm>
            <a:prstGeom prst="rect">
              <a:avLst/>
            </a:prstGeom>
            <a:noFill/>
            <a:ln>
              <a:noFill/>
            </a:ln>
          </p:spPr>
        </p:pic>
        <p:pic>
          <p:nvPicPr>
            <p:cNvPr id="1629" name="Google Shape;1629;p53"/>
            <p:cNvPicPr preferRelativeResize="0"/>
            <p:nvPr/>
          </p:nvPicPr>
          <p:blipFill rotWithShape="1">
            <a:blip r:embed="rId14">
              <a:alphaModFix/>
            </a:blip>
            <a:srcRect/>
            <a:stretch/>
          </p:blipFill>
          <p:spPr>
            <a:xfrm>
              <a:off x="18518220" y="1868475"/>
              <a:ext cx="70330" cy="69897"/>
            </a:xfrm>
            <a:prstGeom prst="rect">
              <a:avLst/>
            </a:prstGeom>
            <a:noFill/>
            <a:ln>
              <a:noFill/>
            </a:ln>
          </p:spPr>
        </p:pic>
        <p:pic>
          <p:nvPicPr>
            <p:cNvPr id="1630" name="Google Shape;1630;p53"/>
            <p:cNvPicPr preferRelativeResize="0"/>
            <p:nvPr/>
          </p:nvPicPr>
          <p:blipFill rotWithShape="1">
            <a:blip r:embed="rId15">
              <a:alphaModFix/>
            </a:blip>
            <a:srcRect/>
            <a:stretch/>
          </p:blipFill>
          <p:spPr>
            <a:xfrm>
              <a:off x="18369846" y="2018271"/>
              <a:ext cx="68005" cy="67567"/>
            </a:xfrm>
            <a:prstGeom prst="rect">
              <a:avLst/>
            </a:prstGeom>
            <a:noFill/>
            <a:ln>
              <a:noFill/>
            </a:ln>
          </p:spPr>
        </p:pic>
        <p:pic>
          <p:nvPicPr>
            <p:cNvPr id="1631" name="Google Shape;1631;p53"/>
            <p:cNvPicPr preferRelativeResize="0"/>
            <p:nvPr/>
          </p:nvPicPr>
          <p:blipFill rotWithShape="1">
            <a:blip r:embed="rId16">
              <a:alphaModFix/>
            </a:blip>
            <a:srcRect/>
            <a:stretch/>
          </p:blipFill>
          <p:spPr>
            <a:xfrm>
              <a:off x="18221472" y="2168067"/>
              <a:ext cx="65679" cy="65237"/>
            </a:xfrm>
            <a:prstGeom prst="rect">
              <a:avLst/>
            </a:prstGeom>
            <a:noFill/>
            <a:ln>
              <a:noFill/>
            </a:ln>
          </p:spPr>
        </p:pic>
        <p:sp>
          <p:nvSpPr>
            <p:cNvPr id="1632" name="Google Shape;1632;p53"/>
            <p:cNvSpPr/>
            <p:nvPr/>
          </p:nvSpPr>
          <p:spPr>
            <a:xfrm>
              <a:off x="18073041" y="2317863"/>
              <a:ext cx="63500" cy="63500"/>
            </a:xfrm>
            <a:custGeom>
              <a:avLst/>
              <a:gdLst/>
              <a:ahLst/>
              <a:cxnLst/>
              <a:rect l="l" t="t" r="r" b="b"/>
              <a:pathLst>
                <a:path w="63500" h="63500" extrusionOk="0">
                  <a:moveTo>
                    <a:pt x="0" y="31453"/>
                  </a:moveTo>
                  <a:lnTo>
                    <a:pt x="2318" y="19610"/>
                  </a:lnTo>
                  <a:lnTo>
                    <a:pt x="9273" y="9205"/>
                  </a:lnTo>
                  <a:lnTo>
                    <a:pt x="19752" y="2301"/>
                  </a:lnTo>
                  <a:lnTo>
                    <a:pt x="31677" y="0"/>
                  </a:lnTo>
                  <a:lnTo>
                    <a:pt x="43602" y="2301"/>
                  </a:lnTo>
                  <a:lnTo>
                    <a:pt x="54080" y="9205"/>
                  </a:lnTo>
                  <a:lnTo>
                    <a:pt x="61036" y="19610"/>
                  </a:lnTo>
                  <a:lnTo>
                    <a:pt x="63354" y="31453"/>
                  </a:lnTo>
                  <a:lnTo>
                    <a:pt x="61036" y="43296"/>
                  </a:lnTo>
                  <a:lnTo>
                    <a:pt x="54080" y="53701"/>
                  </a:lnTo>
                  <a:lnTo>
                    <a:pt x="43602" y="60606"/>
                  </a:lnTo>
                  <a:lnTo>
                    <a:pt x="31677" y="62907"/>
                  </a:lnTo>
                  <a:lnTo>
                    <a:pt x="19752" y="60606"/>
                  </a:lnTo>
                  <a:lnTo>
                    <a:pt x="9273" y="53701"/>
                  </a:lnTo>
                  <a:lnTo>
                    <a:pt x="2318" y="43296"/>
                  </a:lnTo>
                  <a:lnTo>
                    <a:pt x="0" y="31453"/>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33" name="Google Shape;1633;p53"/>
            <p:cNvSpPr/>
            <p:nvPr/>
          </p:nvSpPr>
          <p:spPr>
            <a:xfrm>
              <a:off x="17924157" y="2467035"/>
              <a:ext cx="62230" cy="62230"/>
            </a:xfrm>
            <a:custGeom>
              <a:avLst/>
              <a:gdLst/>
              <a:ahLst/>
              <a:cxnLst/>
              <a:rect l="l" t="t" r="r" b="b"/>
              <a:pathLst>
                <a:path w="62230" h="62230" extrusionOk="0">
                  <a:moveTo>
                    <a:pt x="0" y="30885"/>
                  </a:moveTo>
                  <a:lnTo>
                    <a:pt x="2275" y="19251"/>
                  </a:lnTo>
                  <a:lnTo>
                    <a:pt x="9103" y="9035"/>
                  </a:lnTo>
                  <a:lnTo>
                    <a:pt x="19385" y="2258"/>
                  </a:lnTo>
                  <a:lnTo>
                    <a:pt x="31081" y="0"/>
                  </a:lnTo>
                  <a:lnTo>
                    <a:pt x="42778" y="2258"/>
                  </a:lnTo>
                  <a:lnTo>
                    <a:pt x="53060" y="9035"/>
                  </a:lnTo>
                  <a:lnTo>
                    <a:pt x="59887" y="19251"/>
                  </a:lnTo>
                  <a:lnTo>
                    <a:pt x="62163" y="30885"/>
                  </a:lnTo>
                  <a:lnTo>
                    <a:pt x="59887" y="42519"/>
                  </a:lnTo>
                  <a:lnTo>
                    <a:pt x="53060" y="52735"/>
                  </a:lnTo>
                  <a:lnTo>
                    <a:pt x="42778" y="59512"/>
                  </a:lnTo>
                  <a:lnTo>
                    <a:pt x="31081" y="61771"/>
                  </a:lnTo>
                  <a:lnTo>
                    <a:pt x="19385" y="59512"/>
                  </a:lnTo>
                  <a:lnTo>
                    <a:pt x="9103" y="52735"/>
                  </a:lnTo>
                  <a:lnTo>
                    <a:pt x="2275" y="42519"/>
                  </a:lnTo>
                  <a:lnTo>
                    <a:pt x="0" y="30885"/>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34" name="Google Shape;1634;p53"/>
            <p:cNvSpPr/>
            <p:nvPr/>
          </p:nvSpPr>
          <p:spPr>
            <a:xfrm>
              <a:off x="17775783" y="2616831"/>
              <a:ext cx="60325" cy="59690"/>
            </a:xfrm>
            <a:custGeom>
              <a:avLst/>
              <a:gdLst/>
              <a:ahLst/>
              <a:cxnLst/>
              <a:rect l="l" t="t" r="r" b="b"/>
              <a:pathLst>
                <a:path w="60325" h="59689" extrusionOk="0">
                  <a:moveTo>
                    <a:pt x="0" y="29720"/>
                  </a:moveTo>
                  <a:lnTo>
                    <a:pt x="2190" y="18525"/>
                  </a:lnTo>
                  <a:lnTo>
                    <a:pt x="8762" y="8694"/>
                  </a:lnTo>
                  <a:lnTo>
                    <a:pt x="18660" y="2173"/>
                  </a:lnTo>
                  <a:lnTo>
                    <a:pt x="29918" y="0"/>
                  </a:lnTo>
                  <a:lnTo>
                    <a:pt x="41177" y="2173"/>
                  </a:lnTo>
                  <a:lnTo>
                    <a:pt x="51074" y="8694"/>
                  </a:lnTo>
                  <a:lnTo>
                    <a:pt x="57647" y="18525"/>
                  </a:lnTo>
                  <a:lnTo>
                    <a:pt x="59837" y="29720"/>
                  </a:lnTo>
                  <a:lnTo>
                    <a:pt x="57647" y="40915"/>
                  </a:lnTo>
                  <a:lnTo>
                    <a:pt x="51074" y="50746"/>
                  </a:lnTo>
                  <a:lnTo>
                    <a:pt x="41177" y="57267"/>
                  </a:lnTo>
                  <a:lnTo>
                    <a:pt x="29918" y="59441"/>
                  </a:lnTo>
                  <a:lnTo>
                    <a:pt x="18660" y="57267"/>
                  </a:lnTo>
                  <a:lnTo>
                    <a:pt x="8762" y="50746"/>
                  </a:lnTo>
                  <a:lnTo>
                    <a:pt x="2190" y="40915"/>
                  </a:lnTo>
                  <a:lnTo>
                    <a:pt x="0" y="2972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35" name="Google Shape;1635;p53"/>
            <p:cNvSpPr/>
            <p:nvPr/>
          </p:nvSpPr>
          <p:spPr>
            <a:xfrm>
              <a:off x="17627409" y="2766627"/>
              <a:ext cx="57785" cy="57150"/>
            </a:xfrm>
            <a:custGeom>
              <a:avLst/>
              <a:gdLst/>
              <a:ahLst/>
              <a:cxnLst/>
              <a:rect l="l" t="t" r="r" b="b"/>
              <a:pathLst>
                <a:path w="57784" h="57150" extrusionOk="0">
                  <a:moveTo>
                    <a:pt x="0" y="28555"/>
                  </a:moveTo>
                  <a:lnTo>
                    <a:pt x="2105" y="17799"/>
                  </a:lnTo>
                  <a:lnTo>
                    <a:pt x="8422" y="8353"/>
                  </a:lnTo>
                  <a:lnTo>
                    <a:pt x="17934" y="2088"/>
                  </a:lnTo>
                  <a:lnTo>
                    <a:pt x="28749" y="0"/>
                  </a:lnTo>
                  <a:lnTo>
                    <a:pt x="39553" y="2088"/>
                  </a:lnTo>
                  <a:lnTo>
                    <a:pt x="49033" y="8353"/>
                  </a:lnTo>
                  <a:lnTo>
                    <a:pt x="55350" y="17791"/>
                  </a:lnTo>
                  <a:lnTo>
                    <a:pt x="57455" y="28534"/>
                  </a:lnTo>
                  <a:lnTo>
                    <a:pt x="55350" y="39287"/>
                  </a:lnTo>
                  <a:lnTo>
                    <a:pt x="49033" y="48757"/>
                  </a:lnTo>
                  <a:lnTo>
                    <a:pt x="39521" y="55022"/>
                  </a:lnTo>
                  <a:lnTo>
                    <a:pt x="28706" y="57111"/>
                  </a:lnTo>
                  <a:lnTo>
                    <a:pt x="17902" y="55022"/>
                  </a:lnTo>
                  <a:lnTo>
                    <a:pt x="8422" y="48757"/>
                  </a:lnTo>
                  <a:lnTo>
                    <a:pt x="2105" y="39311"/>
                  </a:lnTo>
                  <a:lnTo>
                    <a:pt x="0" y="28555"/>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36" name="Google Shape;1636;p53"/>
            <p:cNvSpPr/>
            <p:nvPr/>
          </p:nvSpPr>
          <p:spPr>
            <a:xfrm>
              <a:off x="17479035" y="2916423"/>
              <a:ext cx="55244" cy="55244"/>
            </a:xfrm>
            <a:custGeom>
              <a:avLst/>
              <a:gdLst/>
              <a:ahLst/>
              <a:cxnLst/>
              <a:rect l="l" t="t" r="r" b="b"/>
              <a:pathLst>
                <a:path w="55244" h="55244" extrusionOk="0">
                  <a:moveTo>
                    <a:pt x="0" y="27390"/>
                  </a:moveTo>
                  <a:lnTo>
                    <a:pt x="2020" y="17072"/>
                  </a:lnTo>
                  <a:lnTo>
                    <a:pt x="8082" y="8012"/>
                  </a:lnTo>
                  <a:lnTo>
                    <a:pt x="17201" y="2003"/>
                  </a:lnTo>
                  <a:lnTo>
                    <a:pt x="27565" y="0"/>
                  </a:lnTo>
                  <a:lnTo>
                    <a:pt x="37928" y="2003"/>
                  </a:lnTo>
                  <a:lnTo>
                    <a:pt x="47047" y="8012"/>
                  </a:lnTo>
                  <a:lnTo>
                    <a:pt x="53109" y="17072"/>
                  </a:lnTo>
                  <a:lnTo>
                    <a:pt x="55130" y="27390"/>
                  </a:lnTo>
                  <a:lnTo>
                    <a:pt x="53109" y="37708"/>
                  </a:lnTo>
                  <a:lnTo>
                    <a:pt x="47047" y="46768"/>
                  </a:lnTo>
                  <a:lnTo>
                    <a:pt x="37928" y="52778"/>
                  </a:lnTo>
                  <a:lnTo>
                    <a:pt x="27565" y="54781"/>
                  </a:lnTo>
                  <a:lnTo>
                    <a:pt x="17201" y="52778"/>
                  </a:lnTo>
                  <a:lnTo>
                    <a:pt x="8082" y="46768"/>
                  </a:lnTo>
                  <a:lnTo>
                    <a:pt x="2020" y="37708"/>
                  </a:lnTo>
                  <a:lnTo>
                    <a:pt x="0" y="2739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37" name="Google Shape;1637;p53"/>
            <p:cNvSpPr/>
            <p:nvPr/>
          </p:nvSpPr>
          <p:spPr>
            <a:xfrm>
              <a:off x="17330038" y="3065708"/>
              <a:ext cx="54610" cy="53975"/>
            </a:xfrm>
            <a:custGeom>
              <a:avLst/>
              <a:gdLst/>
              <a:ahLst/>
              <a:cxnLst/>
              <a:rect l="l" t="t" r="r" b="b"/>
              <a:pathLst>
                <a:path w="54609" h="53975" extrusionOk="0">
                  <a:moveTo>
                    <a:pt x="0" y="26793"/>
                  </a:moveTo>
                  <a:lnTo>
                    <a:pt x="1978" y="16705"/>
                  </a:lnTo>
                  <a:lnTo>
                    <a:pt x="7912" y="7842"/>
                  </a:lnTo>
                  <a:lnTo>
                    <a:pt x="16843" y="1960"/>
                  </a:lnTo>
                  <a:lnTo>
                    <a:pt x="26997" y="0"/>
                  </a:lnTo>
                  <a:lnTo>
                    <a:pt x="37152" y="1960"/>
                  </a:lnTo>
                  <a:lnTo>
                    <a:pt x="46083" y="7842"/>
                  </a:lnTo>
                  <a:lnTo>
                    <a:pt x="52017" y="16705"/>
                  </a:lnTo>
                  <a:lnTo>
                    <a:pt x="53995" y="26793"/>
                  </a:lnTo>
                  <a:lnTo>
                    <a:pt x="52017" y="36882"/>
                  </a:lnTo>
                  <a:lnTo>
                    <a:pt x="46083" y="45745"/>
                  </a:lnTo>
                  <a:lnTo>
                    <a:pt x="37152" y="51627"/>
                  </a:lnTo>
                  <a:lnTo>
                    <a:pt x="26997" y="53587"/>
                  </a:lnTo>
                  <a:lnTo>
                    <a:pt x="16843" y="51627"/>
                  </a:lnTo>
                  <a:lnTo>
                    <a:pt x="7912" y="45745"/>
                  </a:lnTo>
                  <a:lnTo>
                    <a:pt x="1978" y="36882"/>
                  </a:lnTo>
                  <a:lnTo>
                    <a:pt x="0" y="26793"/>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38" name="Google Shape;1638;p53"/>
            <p:cNvSpPr/>
            <p:nvPr/>
          </p:nvSpPr>
          <p:spPr>
            <a:xfrm>
              <a:off x="17181720" y="3215504"/>
              <a:ext cx="52069" cy="51435"/>
            </a:xfrm>
            <a:custGeom>
              <a:avLst/>
              <a:gdLst/>
              <a:ahLst/>
              <a:cxnLst/>
              <a:rect l="l" t="t" r="r" b="b"/>
              <a:pathLst>
                <a:path w="52069" h="51435" extrusionOk="0">
                  <a:moveTo>
                    <a:pt x="0" y="25629"/>
                  </a:moveTo>
                  <a:lnTo>
                    <a:pt x="1892" y="15979"/>
                  </a:lnTo>
                  <a:lnTo>
                    <a:pt x="7571" y="7501"/>
                  </a:lnTo>
                  <a:lnTo>
                    <a:pt x="16117" y="1875"/>
                  </a:lnTo>
                  <a:lnTo>
                    <a:pt x="25828" y="0"/>
                  </a:lnTo>
                  <a:lnTo>
                    <a:pt x="35527" y="1875"/>
                  </a:lnTo>
                  <a:lnTo>
                    <a:pt x="44041" y="7501"/>
                  </a:lnTo>
                  <a:lnTo>
                    <a:pt x="49720" y="15979"/>
                  </a:lnTo>
                  <a:lnTo>
                    <a:pt x="51613" y="25629"/>
                  </a:lnTo>
                  <a:lnTo>
                    <a:pt x="49720" y="35278"/>
                  </a:lnTo>
                  <a:lnTo>
                    <a:pt x="44041" y="43756"/>
                  </a:lnTo>
                  <a:lnTo>
                    <a:pt x="35495" y="49382"/>
                  </a:lnTo>
                  <a:lnTo>
                    <a:pt x="25785" y="51258"/>
                  </a:lnTo>
                  <a:lnTo>
                    <a:pt x="16085" y="49382"/>
                  </a:lnTo>
                  <a:lnTo>
                    <a:pt x="7571" y="43756"/>
                  </a:lnTo>
                  <a:lnTo>
                    <a:pt x="1892" y="35278"/>
                  </a:lnTo>
                  <a:lnTo>
                    <a:pt x="0" y="25629"/>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639" name="Google Shape;1639;p53"/>
            <p:cNvPicPr preferRelativeResize="0"/>
            <p:nvPr/>
          </p:nvPicPr>
          <p:blipFill rotWithShape="1">
            <a:blip r:embed="rId4">
              <a:alphaModFix/>
            </a:blip>
            <a:srcRect/>
            <a:stretch/>
          </p:blipFill>
          <p:spPr>
            <a:xfrm>
              <a:off x="20005977" y="671753"/>
              <a:ext cx="85616" cy="85070"/>
            </a:xfrm>
            <a:prstGeom prst="rect">
              <a:avLst/>
            </a:prstGeom>
            <a:noFill/>
            <a:ln>
              <a:noFill/>
            </a:ln>
          </p:spPr>
        </p:pic>
        <p:pic>
          <p:nvPicPr>
            <p:cNvPr id="1640" name="Google Shape;1640;p53"/>
            <p:cNvPicPr preferRelativeResize="0"/>
            <p:nvPr/>
          </p:nvPicPr>
          <p:blipFill rotWithShape="1">
            <a:blip r:embed="rId6">
              <a:alphaModFix/>
            </a:blip>
            <a:srcRect/>
            <a:stretch/>
          </p:blipFill>
          <p:spPr>
            <a:xfrm>
              <a:off x="19856978" y="820982"/>
              <a:ext cx="84482" cy="83876"/>
            </a:xfrm>
            <a:prstGeom prst="rect">
              <a:avLst/>
            </a:prstGeom>
            <a:noFill/>
            <a:ln>
              <a:noFill/>
            </a:ln>
          </p:spPr>
        </p:pic>
        <p:pic>
          <p:nvPicPr>
            <p:cNvPr id="1641" name="Google Shape;1641;p53"/>
            <p:cNvPicPr preferRelativeResize="0"/>
            <p:nvPr/>
          </p:nvPicPr>
          <p:blipFill rotWithShape="1">
            <a:blip r:embed="rId10">
              <a:alphaModFix/>
            </a:blip>
            <a:srcRect/>
            <a:stretch/>
          </p:blipFill>
          <p:spPr>
            <a:xfrm>
              <a:off x="19560286" y="1120630"/>
              <a:ext cx="79774" cy="79216"/>
            </a:xfrm>
            <a:prstGeom prst="rect">
              <a:avLst/>
            </a:prstGeom>
            <a:noFill/>
            <a:ln>
              <a:noFill/>
            </a:ln>
          </p:spPr>
        </p:pic>
        <p:pic>
          <p:nvPicPr>
            <p:cNvPr id="1642" name="Google Shape;1642;p53"/>
            <p:cNvPicPr preferRelativeResize="0"/>
            <p:nvPr/>
          </p:nvPicPr>
          <p:blipFill rotWithShape="1">
            <a:blip r:embed="rId6">
              <a:alphaModFix/>
            </a:blip>
            <a:srcRect/>
            <a:stretch/>
          </p:blipFill>
          <p:spPr>
            <a:xfrm>
              <a:off x="19708604" y="970778"/>
              <a:ext cx="82156" cy="81546"/>
            </a:xfrm>
            <a:prstGeom prst="rect">
              <a:avLst/>
            </a:prstGeom>
            <a:noFill/>
            <a:ln>
              <a:noFill/>
            </a:ln>
          </p:spPr>
        </p:pic>
        <p:pic>
          <p:nvPicPr>
            <p:cNvPr id="1643" name="Google Shape;1643;p53"/>
            <p:cNvPicPr preferRelativeResize="0"/>
            <p:nvPr/>
          </p:nvPicPr>
          <p:blipFill rotWithShape="1">
            <a:blip r:embed="rId9">
              <a:alphaModFix/>
            </a:blip>
            <a:srcRect/>
            <a:stretch/>
          </p:blipFill>
          <p:spPr>
            <a:xfrm>
              <a:off x="19263014" y="1419598"/>
              <a:ext cx="76172" cy="75750"/>
            </a:xfrm>
            <a:prstGeom prst="rect">
              <a:avLst/>
            </a:prstGeom>
            <a:noFill/>
            <a:ln>
              <a:noFill/>
            </a:ln>
          </p:spPr>
        </p:pic>
        <p:pic>
          <p:nvPicPr>
            <p:cNvPr id="1644" name="Google Shape;1644;p53"/>
            <p:cNvPicPr preferRelativeResize="0"/>
            <p:nvPr/>
          </p:nvPicPr>
          <p:blipFill rotWithShape="1">
            <a:blip r:embed="rId9">
              <a:alphaModFix/>
            </a:blip>
            <a:srcRect/>
            <a:stretch/>
          </p:blipFill>
          <p:spPr>
            <a:xfrm>
              <a:off x="19411289" y="1269802"/>
              <a:ext cx="78640" cy="78080"/>
            </a:xfrm>
            <a:prstGeom prst="rect">
              <a:avLst/>
            </a:prstGeom>
            <a:noFill/>
            <a:ln>
              <a:noFill/>
            </a:ln>
          </p:spPr>
        </p:pic>
        <p:pic>
          <p:nvPicPr>
            <p:cNvPr id="1645" name="Google Shape;1645;p53"/>
            <p:cNvPicPr preferRelativeResize="0"/>
            <p:nvPr/>
          </p:nvPicPr>
          <p:blipFill rotWithShape="1">
            <a:blip r:embed="rId11">
              <a:alphaModFix/>
            </a:blip>
            <a:srcRect/>
            <a:stretch/>
          </p:blipFill>
          <p:spPr>
            <a:xfrm>
              <a:off x="19114641" y="1569394"/>
              <a:ext cx="73847" cy="73420"/>
            </a:xfrm>
            <a:prstGeom prst="rect">
              <a:avLst/>
            </a:prstGeom>
            <a:noFill/>
            <a:ln>
              <a:noFill/>
            </a:ln>
          </p:spPr>
        </p:pic>
        <p:pic>
          <p:nvPicPr>
            <p:cNvPr id="1646" name="Google Shape;1646;p53"/>
            <p:cNvPicPr preferRelativeResize="0"/>
            <p:nvPr/>
          </p:nvPicPr>
          <p:blipFill rotWithShape="1">
            <a:blip r:embed="rId11">
              <a:alphaModFix/>
            </a:blip>
            <a:srcRect/>
            <a:stretch/>
          </p:blipFill>
          <p:spPr>
            <a:xfrm>
              <a:off x="18966267" y="1719190"/>
              <a:ext cx="71521" cy="71090"/>
            </a:xfrm>
            <a:prstGeom prst="rect">
              <a:avLst/>
            </a:prstGeom>
            <a:noFill/>
            <a:ln>
              <a:noFill/>
            </a:ln>
          </p:spPr>
        </p:pic>
        <p:pic>
          <p:nvPicPr>
            <p:cNvPr id="1647" name="Google Shape;1647;p53"/>
            <p:cNvPicPr preferRelativeResize="0"/>
            <p:nvPr/>
          </p:nvPicPr>
          <p:blipFill rotWithShape="1">
            <a:blip r:embed="rId14">
              <a:alphaModFix/>
            </a:blip>
            <a:srcRect/>
            <a:stretch/>
          </p:blipFill>
          <p:spPr>
            <a:xfrm>
              <a:off x="18817325" y="1868475"/>
              <a:ext cx="70330" cy="69897"/>
            </a:xfrm>
            <a:prstGeom prst="rect">
              <a:avLst/>
            </a:prstGeom>
            <a:noFill/>
            <a:ln>
              <a:noFill/>
            </a:ln>
          </p:spPr>
        </p:pic>
        <p:pic>
          <p:nvPicPr>
            <p:cNvPr id="1648" name="Google Shape;1648;p53"/>
            <p:cNvPicPr preferRelativeResize="0"/>
            <p:nvPr/>
          </p:nvPicPr>
          <p:blipFill rotWithShape="1">
            <a:blip r:embed="rId15">
              <a:alphaModFix/>
            </a:blip>
            <a:srcRect/>
            <a:stretch/>
          </p:blipFill>
          <p:spPr>
            <a:xfrm>
              <a:off x="18668951" y="2018271"/>
              <a:ext cx="68005" cy="67567"/>
            </a:xfrm>
            <a:prstGeom prst="rect">
              <a:avLst/>
            </a:prstGeom>
            <a:noFill/>
            <a:ln>
              <a:noFill/>
            </a:ln>
          </p:spPr>
        </p:pic>
        <p:pic>
          <p:nvPicPr>
            <p:cNvPr id="1649" name="Google Shape;1649;p53"/>
            <p:cNvPicPr preferRelativeResize="0"/>
            <p:nvPr/>
          </p:nvPicPr>
          <p:blipFill rotWithShape="1">
            <a:blip r:embed="rId16">
              <a:alphaModFix/>
            </a:blip>
            <a:srcRect/>
            <a:stretch/>
          </p:blipFill>
          <p:spPr>
            <a:xfrm>
              <a:off x="18520578" y="2168067"/>
              <a:ext cx="65679" cy="65237"/>
            </a:xfrm>
            <a:prstGeom prst="rect">
              <a:avLst/>
            </a:prstGeom>
            <a:noFill/>
            <a:ln>
              <a:noFill/>
            </a:ln>
          </p:spPr>
        </p:pic>
        <p:sp>
          <p:nvSpPr>
            <p:cNvPr id="1650" name="Google Shape;1650;p53"/>
            <p:cNvSpPr/>
            <p:nvPr/>
          </p:nvSpPr>
          <p:spPr>
            <a:xfrm>
              <a:off x="18372204" y="2317863"/>
              <a:ext cx="63500" cy="63500"/>
            </a:xfrm>
            <a:custGeom>
              <a:avLst/>
              <a:gdLst/>
              <a:ahLst/>
              <a:cxnLst/>
              <a:rect l="l" t="t" r="r" b="b"/>
              <a:pathLst>
                <a:path w="63500" h="63500" extrusionOk="0">
                  <a:moveTo>
                    <a:pt x="0" y="31453"/>
                  </a:moveTo>
                  <a:lnTo>
                    <a:pt x="2318" y="19610"/>
                  </a:lnTo>
                  <a:lnTo>
                    <a:pt x="9273" y="9205"/>
                  </a:lnTo>
                  <a:lnTo>
                    <a:pt x="19752" y="2301"/>
                  </a:lnTo>
                  <a:lnTo>
                    <a:pt x="31677" y="0"/>
                  </a:lnTo>
                  <a:lnTo>
                    <a:pt x="43602" y="2301"/>
                  </a:lnTo>
                  <a:lnTo>
                    <a:pt x="54080" y="9205"/>
                  </a:lnTo>
                  <a:lnTo>
                    <a:pt x="61036" y="19610"/>
                  </a:lnTo>
                  <a:lnTo>
                    <a:pt x="63354" y="31453"/>
                  </a:lnTo>
                  <a:lnTo>
                    <a:pt x="61036" y="43296"/>
                  </a:lnTo>
                  <a:lnTo>
                    <a:pt x="54080" y="53701"/>
                  </a:lnTo>
                  <a:lnTo>
                    <a:pt x="43602" y="60606"/>
                  </a:lnTo>
                  <a:lnTo>
                    <a:pt x="31677" y="62907"/>
                  </a:lnTo>
                  <a:lnTo>
                    <a:pt x="19752" y="60606"/>
                  </a:lnTo>
                  <a:lnTo>
                    <a:pt x="9273" y="53701"/>
                  </a:lnTo>
                  <a:lnTo>
                    <a:pt x="2318" y="43296"/>
                  </a:lnTo>
                  <a:lnTo>
                    <a:pt x="0" y="31453"/>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51" name="Google Shape;1651;p53"/>
            <p:cNvSpPr/>
            <p:nvPr/>
          </p:nvSpPr>
          <p:spPr>
            <a:xfrm>
              <a:off x="18223262" y="2467035"/>
              <a:ext cx="62230" cy="62230"/>
            </a:xfrm>
            <a:custGeom>
              <a:avLst/>
              <a:gdLst/>
              <a:ahLst/>
              <a:cxnLst/>
              <a:rect l="l" t="t" r="r" b="b"/>
              <a:pathLst>
                <a:path w="62230" h="62230" extrusionOk="0">
                  <a:moveTo>
                    <a:pt x="0" y="30885"/>
                  </a:moveTo>
                  <a:lnTo>
                    <a:pt x="2275" y="19251"/>
                  </a:lnTo>
                  <a:lnTo>
                    <a:pt x="9103" y="9035"/>
                  </a:lnTo>
                  <a:lnTo>
                    <a:pt x="19385" y="2258"/>
                  </a:lnTo>
                  <a:lnTo>
                    <a:pt x="31081" y="0"/>
                  </a:lnTo>
                  <a:lnTo>
                    <a:pt x="42778" y="2258"/>
                  </a:lnTo>
                  <a:lnTo>
                    <a:pt x="53060" y="9035"/>
                  </a:lnTo>
                  <a:lnTo>
                    <a:pt x="59887" y="19251"/>
                  </a:lnTo>
                  <a:lnTo>
                    <a:pt x="62163" y="30885"/>
                  </a:lnTo>
                  <a:lnTo>
                    <a:pt x="59887" y="42519"/>
                  </a:lnTo>
                  <a:lnTo>
                    <a:pt x="53060" y="52735"/>
                  </a:lnTo>
                  <a:lnTo>
                    <a:pt x="42778" y="59512"/>
                  </a:lnTo>
                  <a:lnTo>
                    <a:pt x="31081" y="61771"/>
                  </a:lnTo>
                  <a:lnTo>
                    <a:pt x="19385" y="59512"/>
                  </a:lnTo>
                  <a:lnTo>
                    <a:pt x="9103" y="52735"/>
                  </a:lnTo>
                  <a:lnTo>
                    <a:pt x="2275" y="42519"/>
                  </a:lnTo>
                  <a:lnTo>
                    <a:pt x="0" y="30885"/>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52" name="Google Shape;1652;p53"/>
            <p:cNvSpPr/>
            <p:nvPr/>
          </p:nvSpPr>
          <p:spPr>
            <a:xfrm>
              <a:off x="18074888" y="2616831"/>
              <a:ext cx="60325" cy="59690"/>
            </a:xfrm>
            <a:custGeom>
              <a:avLst/>
              <a:gdLst/>
              <a:ahLst/>
              <a:cxnLst/>
              <a:rect l="l" t="t" r="r" b="b"/>
              <a:pathLst>
                <a:path w="60325" h="59689" extrusionOk="0">
                  <a:moveTo>
                    <a:pt x="0" y="29720"/>
                  </a:moveTo>
                  <a:lnTo>
                    <a:pt x="2190" y="18525"/>
                  </a:lnTo>
                  <a:lnTo>
                    <a:pt x="8762" y="8694"/>
                  </a:lnTo>
                  <a:lnTo>
                    <a:pt x="18660" y="2173"/>
                  </a:lnTo>
                  <a:lnTo>
                    <a:pt x="29918" y="0"/>
                  </a:lnTo>
                  <a:lnTo>
                    <a:pt x="41177" y="2173"/>
                  </a:lnTo>
                  <a:lnTo>
                    <a:pt x="51074" y="8694"/>
                  </a:lnTo>
                  <a:lnTo>
                    <a:pt x="57647" y="18525"/>
                  </a:lnTo>
                  <a:lnTo>
                    <a:pt x="59837" y="29720"/>
                  </a:lnTo>
                  <a:lnTo>
                    <a:pt x="57647" y="40915"/>
                  </a:lnTo>
                  <a:lnTo>
                    <a:pt x="51074" y="50746"/>
                  </a:lnTo>
                  <a:lnTo>
                    <a:pt x="41177" y="57267"/>
                  </a:lnTo>
                  <a:lnTo>
                    <a:pt x="29918" y="59441"/>
                  </a:lnTo>
                  <a:lnTo>
                    <a:pt x="18660" y="57267"/>
                  </a:lnTo>
                  <a:lnTo>
                    <a:pt x="8762" y="50746"/>
                  </a:lnTo>
                  <a:lnTo>
                    <a:pt x="2190" y="40915"/>
                  </a:lnTo>
                  <a:lnTo>
                    <a:pt x="0" y="2972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53" name="Google Shape;1653;p53"/>
            <p:cNvSpPr/>
            <p:nvPr/>
          </p:nvSpPr>
          <p:spPr>
            <a:xfrm>
              <a:off x="17926515" y="2766627"/>
              <a:ext cx="57785" cy="57150"/>
            </a:xfrm>
            <a:custGeom>
              <a:avLst/>
              <a:gdLst/>
              <a:ahLst/>
              <a:cxnLst/>
              <a:rect l="l" t="t" r="r" b="b"/>
              <a:pathLst>
                <a:path w="57784" h="57150" extrusionOk="0">
                  <a:moveTo>
                    <a:pt x="0" y="28555"/>
                  </a:moveTo>
                  <a:lnTo>
                    <a:pt x="2105" y="17799"/>
                  </a:lnTo>
                  <a:lnTo>
                    <a:pt x="8422" y="8353"/>
                  </a:lnTo>
                  <a:lnTo>
                    <a:pt x="17934" y="2088"/>
                  </a:lnTo>
                  <a:lnTo>
                    <a:pt x="28749" y="0"/>
                  </a:lnTo>
                  <a:lnTo>
                    <a:pt x="39553" y="2088"/>
                  </a:lnTo>
                  <a:lnTo>
                    <a:pt x="49033" y="8353"/>
                  </a:lnTo>
                  <a:lnTo>
                    <a:pt x="55350" y="17791"/>
                  </a:lnTo>
                  <a:lnTo>
                    <a:pt x="57455" y="28534"/>
                  </a:lnTo>
                  <a:lnTo>
                    <a:pt x="55350" y="39287"/>
                  </a:lnTo>
                  <a:lnTo>
                    <a:pt x="49033" y="48757"/>
                  </a:lnTo>
                  <a:lnTo>
                    <a:pt x="39521" y="55022"/>
                  </a:lnTo>
                  <a:lnTo>
                    <a:pt x="28706" y="57111"/>
                  </a:lnTo>
                  <a:lnTo>
                    <a:pt x="17902" y="55022"/>
                  </a:lnTo>
                  <a:lnTo>
                    <a:pt x="8422" y="48757"/>
                  </a:lnTo>
                  <a:lnTo>
                    <a:pt x="2105" y="39311"/>
                  </a:lnTo>
                  <a:lnTo>
                    <a:pt x="0" y="28555"/>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54" name="Google Shape;1654;p53"/>
            <p:cNvSpPr/>
            <p:nvPr/>
          </p:nvSpPr>
          <p:spPr>
            <a:xfrm>
              <a:off x="17778141" y="2916423"/>
              <a:ext cx="55244" cy="55244"/>
            </a:xfrm>
            <a:custGeom>
              <a:avLst/>
              <a:gdLst/>
              <a:ahLst/>
              <a:cxnLst/>
              <a:rect l="l" t="t" r="r" b="b"/>
              <a:pathLst>
                <a:path w="55244" h="55244" extrusionOk="0">
                  <a:moveTo>
                    <a:pt x="0" y="27390"/>
                  </a:moveTo>
                  <a:lnTo>
                    <a:pt x="2020" y="17072"/>
                  </a:lnTo>
                  <a:lnTo>
                    <a:pt x="8082" y="8012"/>
                  </a:lnTo>
                  <a:lnTo>
                    <a:pt x="17201" y="2003"/>
                  </a:lnTo>
                  <a:lnTo>
                    <a:pt x="27565" y="0"/>
                  </a:lnTo>
                  <a:lnTo>
                    <a:pt x="37928" y="2003"/>
                  </a:lnTo>
                  <a:lnTo>
                    <a:pt x="47047" y="8012"/>
                  </a:lnTo>
                  <a:lnTo>
                    <a:pt x="53109" y="17072"/>
                  </a:lnTo>
                  <a:lnTo>
                    <a:pt x="55130" y="27390"/>
                  </a:lnTo>
                  <a:lnTo>
                    <a:pt x="53109" y="37708"/>
                  </a:lnTo>
                  <a:lnTo>
                    <a:pt x="47047" y="46768"/>
                  </a:lnTo>
                  <a:lnTo>
                    <a:pt x="37928" y="52778"/>
                  </a:lnTo>
                  <a:lnTo>
                    <a:pt x="27565" y="54781"/>
                  </a:lnTo>
                  <a:lnTo>
                    <a:pt x="17201" y="52778"/>
                  </a:lnTo>
                  <a:lnTo>
                    <a:pt x="8082" y="46768"/>
                  </a:lnTo>
                  <a:lnTo>
                    <a:pt x="2020" y="37708"/>
                  </a:lnTo>
                  <a:lnTo>
                    <a:pt x="0" y="2739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55" name="Google Shape;1655;p53"/>
            <p:cNvSpPr/>
            <p:nvPr/>
          </p:nvSpPr>
          <p:spPr>
            <a:xfrm>
              <a:off x="17629142" y="3065708"/>
              <a:ext cx="54610" cy="53975"/>
            </a:xfrm>
            <a:custGeom>
              <a:avLst/>
              <a:gdLst/>
              <a:ahLst/>
              <a:cxnLst/>
              <a:rect l="l" t="t" r="r" b="b"/>
              <a:pathLst>
                <a:path w="54609" h="53975" extrusionOk="0">
                  <a:moveTo>
                    <a:pt x="0" y="26793"/>
                  </a:moveTo>
                  <a:lnTo>
                    <a:pt x="1978" y="16705"/>
                  </a:lnTo>
                  <a:lnTo>
                    <a:pt x="7912" y="7842"/>
                  </a:lnTo>
                  <a:lnTo>
                    <a:pt x="16843" y="1960"/>
                  </a:lnTo>
                  <a:lnTo>
                    <a:pt x="26997" y="0"/>
                  </a:lnTo>
                  <a:lnTo>
                    <a:pt x="37152" y="1960"/>
                  </a:lnTo>
                  <a:lnTo>
                    <a:pt x="46083" y="7842"/>
                  </a:lnTo>
                  <a:lnTo>
                    <a:pt x="52017" y="16705"/>
                  </a:lnTo>
                  <a:lnTo>
                    <a:pt x="53995" y="26793"/>
                  </a:lnTo>
                  <a:lnTo>
                    <a:pt x="52017" y="36882"/>
                  </a:lnTo>
                  <a:lnTo>
                    <a:pt x="46083" y="45745"/>
                  </a:lnTo>
                  <a:lnTo>
                    <a:pt x="37152" y="51627"/>
                  </a:lnTo>
                  <a:lnTo>
                    <a:pt x="26997" y="53587"/>
                  </a:lnTo>
                  <a:lnTo>
                    <a:pt x="16843" y="51627"/>
                  </a:lnTo>
                  <a:lnTo>
                    <a:pt x="7912" y="45745"/>
                  </a:lnTo>
                  <a:lnTo>
                    <a:pt x="1978" y="36882"/>
                  </a:lnTo>
                  <a:lnTo>
                    <a:pt x="0" y="26793"/>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56" name="Google Shape;1656;p53"/>
            <p:cNvSpPr/>
            <p:nvPr/>
          </p:nvSpPr>
          <p:spPr>
            <a:xfrm>
              <a:off x="17480826" y="3215504"/>
              <a:ext cx="52069" cy="51435"/>
            </a:xfrm>
            <a:custGeom>
              <a:avLst/>
              <a:gdLst/>
              <a:ahLst/>
              <a:cxnLst/>
              <a:rect l="l" t="t" r="r" b="b"/>
              <a:pathLst>
                <a:path w="52069" h="51435" extrusionOk="0">
                  <a:moveTo>
                    <a:pt x="0" y="25629"/>
                  </a:moveTo>
                  <a:lnTo>
                    <a:pt x="1892" y="15979"/>
                  </a:lnTo>
                  <a:lnTo>
                    <a:pt x="7571" y="7501"/>
                  </a:lnTo>
                  <a:lnTo>
                    <a:pt x="16117" y="1875"/>
                  </a:lnTo>
                  <a:lnTo>
                    <a:pt x="25828" y="0"/>
                  </a:lnTo>
                  <a:lnTo>
                    <a:pt x="35527" y="1875"/>
                  </a:lnTo>
                  <a:lnTo>
                    <a:pt x="44041" y="7501"/>
                  </a:lnTo>
                  <a:lnTo>
                    <a:pt x="49720" y="15979"/>
                  </a:lnTo>
                  <a:lnTo>
                    <a:pt x="51613" y="25629"/>
                  </a:lnTo>
                  <a:lnTo>
                    <a:pt x="49720" y="35278"/>
                  </a:lnTo>
                  <a:lnTo>
                    <a:pt x="44041" y="43756"/>
                  </a:lnTo>
                  <a:lnTo>
                    <a:pt x="35495" y="49382"/>
                  </a:lnTo>
                  <a:lnTo>
                    <a:pt x="25785" y="51258"/>
                  </a:lnTo>
                  <a:lnTo>
                    <a:pt x="16085" y="49382"/>
                  </a:lnTo>
                  <a:lnTo>
                    <a:pt x="7571" y="43756"/>
                  </a:lnTo>
                  <a:lnTo>
                    <a:pt x="1892" y="35278"/>
                  </a:lnTo>
                  <a:lnTo>
                    <a:pt x="0" y="25629"/>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657" name="Google Shape;1657;p53"/>
            <p:cNvPicPr preferRelativeResize="0"/>
            <p:nvPr/>
          </p:nvPicPr>
          <p:blipFill rotWithShape="1">
            <a:blip r:embed="rId7">
              <a:alphaModFix/>
            </a:blip>
            <a:srcRect/>
            <a:stretch/>
          </p:blipFill>
          <p:spPr>
            <a:xfrm>
              <a:off x="20007710" y="970778"/>
              <a:ext cx="82156" cy="81546"/>
            </a:xfrm>
            <a:prstGeom prst="rect">
              <a:avLst/>
            </a:prstGeom>
            <a:noFill/>
            <a:ln>
              <a:noFill/>
            </a:ln>
          </p:spPr>
        </p:pic>
        <p:pic>
          <p:nvPicPr>
            <p:cNvPr id="1658" name="Google Shape;1658;p53"/>
            <p:cNvPicPr preferRelativeResize="0"/>
            <p:nvPr/>
          </p:nvPicPr>
          <p:blipFill rotWithShape="1">
            <a:blip r:embed="rId10">
              <a:alphaModFix/>
            </a:blip>
            <a:srcRect/>
            <a:stretch/>
          </p:blipFill>
          <p:spPr>
            <a:xfrm>
              <a:off x="19859392" y="1120630"/>
              <a:ext cx="79774" cy="79216"/>
            </a:xfrm>
            <a:prstGeom prst="rect">
              <a:avLst/>
            </a:prstGeom>
            <a:noFill/>
            <a:ln>
              <a:noFill/>
            </a:ln>
          </p:spPr>
        </p:pic>
        <p:pic>
          <p:nvPicPr>
            <p:cNvPr id="1659" name="Google Shape;1659;p53"/>
            <p:cNvPicPr preferRelativeResize="0"/>
            <p:nvPr/>
          </p:nvPicPr>
          <p:blipFill rotWithShape="1">
            <a:blip r:embed="rId9">
              <a:alphaModFix/>
            </a:blip>
            <a:srcRect/>
            <a:stretch/>
          </p:blipFill>
          <p:spPr>
            <a:xfrm>
              <a:off x="19710395" y="1269802"/>
              <a:ext cx="78640" cy="78080"/>
            </a:xfrm>
            <a:prstGeom prst="rect">
              <a:avLst/>
            </a:prstGeom>
            <a:noFill/>
            <a:ln>
              <a:noFill/>
            </a:ln>
          </p:spPr>
        </p:pic>
        <p:pic>
          <p:nvPicPr>
            <p:cNvPr id="1660" name="Google Shape;1660;p53"/>
            <p:cNvPicPr preferRelativeResize="0"/>
            <p:nvPr/>
          </p:nvPicPr>
          <p:blipFill rotWithShape="1">
            <a:blip r:embed="rId9">
              <a:alphaModFix/>
            </a:blip>
            <a:srcRect/>
            <a:stretch/>
          </p:blipFill>
          <p:spPr>
            <a:xfrm>
              <a:off x="19562120" y="1419598"/>
              <a:ext cx="76172" cy="75750"/>
            </a:xfrm>
            <a:prstGeom prst="rect">
              <a:avLst/>
            </a:prstGeom>
            <a:noFill/>
            <a:ln>
              <a:noFill/>
            </a:ln>
          </p:spPr>
        </p:pic>
        <p:pic>
          <p:nvPicPr>
            <p:cNvPr id="1661" name="Google Shape;1661;p53"/>
            <p:cNvPicPr preferRelativeResize="0"/>
            <p:nvPr/>
          </p:nvPicPr>
          <p:blipFill rotWithShape="1">
            <a:blip r:embed="rId17">
              <a:alphaModFix/>
            </a:blip>
            <a:srcRect/>
            <a:stretch/>
          </p:blipFill>
          <p:spPr>
            <a:xfrm>
              <a:off x="19413746" y="1569394"/>
              <a:ext cx="73847" cy="73420"/>
            </a:xfrm>
            <a:prstGeom prst="rect">
              <a:avLst/>
            </a:prstGeom>
            <a:noFill/>
            <a:ln>
              <a:noFill/>
            </a:ln>
          </p:spPr>
        </p:pic>
        <p:pic>
          <p:nvPicPr>
            <p:cNvPr id="1662" name="Google Shape;1662;p53"/>
            <p:cNvPicPr preferRelativeResize="0"/>
            <p:nvPr/>
          </p:nvPicPr>
          <p:blipFill rotWithShape="1">
            <a:blip r:embed="rId11">
              <a:alphaModFix/>
            </a:blip>
            <a:srcRect/>
            <a:stretch/>
          </p:blipFill>
          <p:spPr>
            <a:xfrm>
              <a:off x="19265372" y="1719190"/>
              <a:ext cx="71521" cy="71090"/>
            </a:xfrm>
            <a:prstGeom prst="rect">
              <a:avLst/>
            </a:prstGeom>
            <a:noFill/>
            <a:ln>
              <a:noFill/>
            </a:ln>
          </p:spPr>
        </p:pic>
        <p:pic>
          <p:nvPicPr>
            <p:cNvPr id="1663" name="Google Shape;1663;p53"/>
            <p:cNvPicPr preferRelativeResize="0"/>
            <p:nvPr/>
          </p:nvPicPr>
          <p:blipFill rotWithShape="1">
            <a:blip r:embed="rId14">
              <a:alphaModFix/>
            </a:blip>
            <a:srcRect/>
            <a:stretch/>
          </p:blipFill>
          <p:spPr>
            <a:xfrm>
              <a:off x="19116431" y="1868475"/>
              <a:ext cx="70330" cy="69897"/>
            </a:xfrm>
            <a:prstGeom prst="rect">
              <a:avLst/>
            </a:prstGeom>
            <a:noFill/>
            <a:ln>
              <a:noFill/>
            </a:ln>
          </p:spPr>
        </p:pic>
        <p:pic>
          <p:nvPicPr>
            <p:cNvPr id="1664" name="Google Shape;1664;p53"/>
            <p:cNvPicPr preferRelativeResize="0"/>
            <p:nvPr/>
          </p:nvPicPr>
          <p:blipFill rotWithShape="1">
            <a:blip r:embed="rId15">
              <a:alphaModFix/>
            </a:blip>
            <a:srcRect/>
            <a:stretch/>
          </p:blipFill>
          <p:spPr>
            <a:xfrm>
              <a:off x="18968057" y="2018271"/>
              <a:ext cx="68005" cy="67567"/>
            </a:xfrm>
            <a:prstGeom prst="rect">
              <a:avLst/>
            </a:prstGeom>
            <a:noFill/>
            <a:ln>
              <a:noFill/>
            </a:ln>
          </p:spPr>
        </p:pic>
        <p:pic>
          <p:nvPicPr>
            <p:cNvPr id="1665" name="Google Shape;1665;p53"/>
            <p:cNvPicPr preferRelativeResize="0"/>
            <p:nvPr/>
          </p:nvPicPr>
          <p:blipFill rotWithShape="1">
            <a:blip r:embed="rId18">
              <a:alphaModFix/>
            </a:blip>
            <a:srcRect/>
            <a:stretch/>
          </p:blipFill>
          <p:spPr>
            <a:xfrm>
              <a:off x="18819683" y="2168067"/>
              <a:ext cx="65679" cy="65237"/>
            </a:xfrm>
            <a:prstGeom prst="rect">
              <a:avLst/>
            </a:prstGeom>
            <a:noFill/>
            <a:ln>
              <a:noFill/>
            </a:ln>
          </p:spPr>
        </p:pic>
        <p:sp>
          <p:nvSpPr>
            <p:cNvPr id="1666" name="Google Shape;1666;p53"/>
            <p:cNvSpPr/>
            <p:nvPr/>
          </p:nvSpPr>
          <p:spPr>
            <a:xfrm>
              <a:off x="18671308" y="2317863"/>
              <a:ext cx="63500" cy="63500"/>
            </a:xfrm>
            <a:custGeom>
              <a:avLst/>
              <a:gdLst/>
              <a:ahLst/>
              <a:cxnLst/>
              <a:rect l="l" t="t" r="r" b="b"/>
              <a:pathLst>
                <a:path w="63500" h="63500" extrusionOk="0">
                  <a:moveTo>
                    <a:pt x="0" y="31453"/>
                  </a:moveTo>
                  <a:lnTo>
                    <a:pt x="2318" y="19610"/>
                  </a:lnTo>
                  <a:lnTo>
                    <a:pt x="9273" y="9205"/>
                  </a:lnTo>
                  <a:lnTo>
                    <a:pt x="19752" y="2301"/>
                  </a:lnTo>
                  <a:lnTo>
                    <a:pt x="31677" y="0"/>
                  </a:lnTo>
                  <a:lnTo>
                    <a:pt x="43602" y="2301"/>
                  </a:lnTo>
                  <a:lnTo>
                    <a:pt x="54080" y="9205"/>
                  </a:lnTo>
                  <a:lnTo>
                    <a:pt x="61036" y="19610"/>
                  </a:lnTo>
                  <a:lnTo>
                    <a:pt x="63354" y="31453"/>
                  </a:lnTo>
                  <a:lnTo>
                    <a:pt x="61036" y="43296"/>
                  </a:lnTo>
                  <a:lnTo>
                    <a:pt x="54080" y="53701"/>
                  </a:lnTo>
                  <a:lnTo>
                    <a:pt x="43602" y="60606"/>
                  </a:lnTo>
                  <a:lnTo>
                    <a:pt x="31677" y="62907"/>
                  </a:lnTo>
                  <a:lnTo>
                    <a:pt x="19752" y="60606"/>
                  </a:lnTo>
                  <a:lnTo>
                    <a:pt x="9273" y="53701"/>
                  </a:lnTo>
                  <a:lnTo>
                    <a:pt x="2318" y="43296"/>
                  </a:lnTo>
                  <a:lnTo>
                    <a:pt x="0" y="31453"/>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67" name="Google Shape;1667;p53"/>
            <p:cNvSpPr/>
            <p:nvPr/>
          </p:nvSpPr>
          <p:spPr>
            <a:xfrm>
              <a:off x="18522368" y="2467035"/>
              <a:ext cx="62230" cy="62230"/>
            </a:xfrm>
            <a:custGeom>
              <a:avLst/>
              <a:gdLst/>
              <a:ahLst/>
              <a:cxnLst/>
              <a:rect l="l" t="t" r="r" b="b"/>
              <a:pathLst>
                <a:path w="62230" h="62230" extrusionOk="0">
                  <a:moveTo>
                    <a:pt x="0" y="30885"/>
                  </a:moveTo>
                  <a:lnTo>
                    <a:pt x="2275" y="19251"/>
                  </a:lnTo>
                  <a:lnTo>
                    <a:pt x="9103" y="9035"/>
                  </a:lnTo>
                  <a:lnTo>
                    <a:pt x="19385" y="2258"/>
                  </a:lnTo>
                  <a:lnTo>
                    <a:pt x="31081" y="0"/>
                  </a:lnTo>
                  <a:lnTo>
                    <a:pt x="42778" y="2258"/>
                  </a:lnTo>
                  <a:lnTo>
                    <a:pt x="53060" y="9035"/>
                  </a:lnTo>
                  <a:lnTo>
                    <a:pt x="59887" y="19251"/>
                  </a:lnTo>
                  <a:lnTo>
                    <a:pt x="62163" y="30885"/>
                  </a:lnTo>
                  <a:lnTo>
                    <a:pt x="59887" y="42519"/>
                  </a:lnTo>
                  <a:lnTo>
                    <a:pt x="53060" y="52735"/>
                  </a:lnTo>
                  <a:lnTo>
                    <a:pt x="42778" y="59512"/>
                  </a:lnTo>
                  <a:lnTo>
                    <a:pt x="31081" y="61771"/>
                  </a:lnTo>
                  <a:lnTo>
                    <a:pt x="19385" y="59512"/>
                  </a:lnTo>
                  <a:lnTo>
                    <a:pt x="9103" y="52735"/>
                  </a:lnTo>
                  <a:lnTo>
                    <a:pt x="2275" y="42519"/>
                  </a:lnTo>
                  <a:lnTo>
                    <a:pt x="0" y="30885"/>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68" name="Google Shape;1668;p53"/>
            <p:cNvSpPr/>
            <p:nvPr/>
          </p:nvSpPr>
          <p:spPr>
            <a:xfrm>
              <a:off x="18373994" y="2616831"/>
              <a:ext cx="60325" cy="59690"/>
            </a:xfrm>
            <a:custGeom>
              <a:avLst/>
              <a:gdLst/>
              <a:ahLst/>
              <a:cxnLst/>
              <a:rect l="l" t="t" r="r" b="b"/>
              <a:pathLst>
                <a:path w="60325" h="59689" extrusionOk="0">
                  <a:moveTo>
                    <a:pt x="0" y="29720"/>
                  </a:moveTo>
                  <a:lnTo>
                    <a:pt x="2190" y="18525"/>
                  </a:lnTo>
                  <a:lnTo>
                    <a:pt x="8762" y="8694"/>
                  </a:lnTo>
                  <a:lnTo>
                    <a:pt x="18660" y="2173"/>
                  </a:lnTo>
                  <a:lnTo>
                    <a:pt x="29918" y="0"/>
                  </a:lnTo>
                  <a:lnTo>
                    <a:pt x="41177" y="2173"/>
                  </a:lnTo>
                  <a:lnTo>
                    <a:pt x="51074" y="8694"/>
                  </a:lnTo>
                  <a:lnTo>
                    <a:pt x="57647" y="18525"/>
                  </a:lnTo>
                  <a:lnTo>
                    <a:pt x="59837" y="29720"/>
                  </a:lnTo>
                  <a:lnTo>
                    <a:pt x="57647" y="40915"/>
                  </a:lnTo>
                  <a:lnTo>
                    <a:pt x="51074" y="50746"/>
                  </a:lnTo>
                  <a:lnTo>
                    <a:pt x="41177" y="57267"/>
                  </a:lnTo>
                  <a:lnTo>
                    <a:pt x="29918" y="59441"/>
                  </a:lnTo>
                  <a:lnTo>
                    <a:pt x="18660" y="57267"/>
                  </a:lnTo>
                  <a:lnTo>
                    <a:pt x="8762" y="50746"/>
                  </a:lnTo>
                  <a:lnTo>
                    <a:pt x="2190" y="40915"/>
                  </a:lnTo>
                  <a:lnTo>
                    <a:pt x="0" y="2972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69" name="Google Shape;1669;p53"/>
            <p:cNvSpPr/>
            <p:nvPr/>
          </p:nvSpPr>
          <p:spPr>
            <a:xfrm>
              <a:off x="18225619" y="2766627"/>
              <a:ext cx="57785" cy="57150"/>
            </a:xfrm>
            <a:custGeom>
              <a:avLst/>
              <a:gdLst/>
              <a:ahLst/>
              <a:cxnLst/>
              <a:rect l="l" t="t" r="r" b="b"/>
              <a:pathLst>
                <a:path w="57784" h="57150" extrusionOk="0">
                  <a:moveTo>
                    <a:pt x="0" y="28555"/>
                  </a:moveTo>
                  <a:lnTo>
                    <a:pt x="2105" y="17799"/>
                  </a:lnTo>
                  <a:lnTo>
                    <a:pt x="8422" y="8353"/>
                  </a:lnTo>
                  <a:lnTo>
                    <a:pt x="17934" y="2088"/>
                  </a:lnTo>
                  <a:lnTo>
                    <a:pt x="28749" y="0"/>
                  </a:lnTo>
                  <a:lnTo>
                    <a:pt x="39553" y="2088"/>
                  </a:lnTo>
                  <a:lnTo>
                    <a:pt x="49033" y="8353"/>
                  </a:lnTo>
                  <a:lnTo>
                    <a:pt x="55350" y="17791"/>
                  </a:lnTo>
                  <a:lnTo>
                    <a:pt x="57455" y="28534"/>
                  </a:lnTo>
                  <a:lnTo>
                    <a:pt x="55350" y="39287"/>
                  </a:lnTo>
                  <a:lnTo>
                    <a:pt x="49033" y="48757"/>
                  </a:lnTo>
                  <a:lnTo>
                    <a:pt x="39521" y="55022"/>
                  </a:lnTo>
                  <a:lnTo>
                    <a:pt x="28706" y="57111"/>
                  </a:lnTo>
                  <a:lnTo>
                    <a:pt x="17902" y="55022"/>
                  </a:lnTo>
                  <a:lnTo>
                    <a:pt x="8422" y="48757"/>
                  </a:lnTo>
                  <a:lnTo>
                    <a:pt x="2105" y="39311"/>
                  </a:lnTo>
                  <a:lnTo>
                    <a:pt x="0" y="28555"/>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70" name="Google Shape;1670;p53"/>
            <p:cNvSpPr/>
            <p:nvPr/>
          </p:nvSpPr>
          <p:spPr>
            <a:xfrm>
              <a:off x="18077245" y="2916423"/>
              <a:ext cx="55244" cy="55244"/>
            </a:xfrm>
            <a:custGeom>
              <a:avLst/>
              <a:gdLst/>
              <a:ahLst/>
              <a:cxnLst/>
              <a:rect l="l" t="t" r="r" b="b"/>
              <a:pathLst>
                <a:path w="55244" h="55244" extrusionOk="0">
                  <a:moveTo>
                    <a:pt x="0" y="27390"/>
                  </a:moveTo>
                  <a:lnTo>
                    <a:pt x="2020" y="17072"/>
                  </a:lnTo>
                  <a:lnTo>
                    <a:pt x="8082" y="8012"/>
                  </a:lnTo>
                  <a:lnTo>
                    <a:pt x="17201" y="2003"/>
                  </a:lnTo>
                  <a:lnTo>
                    <a:pt x="27565" y="0"/>
                  </a:lnTo>
                  <a:lnTo>
                    <a:pt x="37928" y="2003"/>
                  </a:lnTo>
                  <a:lnTo>
                    <a:pt x="47047" y="8012"/>
                  </a:lnTo>
                  <a:lnTo>
                    <a:pt x="53109" y="17072"/>
                  </a:lnTo>
                  <a:lnTo>
                    <a:pt x="55130" y="27390"/>
                  </a:lnTo>
                  <a:lnTo>
                    <a:pt x="53109" y="37708"/>
                  </a:lnTo>
                  <a:lnTo>
                    <a:pt x="47047" y="46768"/>
                  </a:lnTo>
                  <a:lnTo>
                    <a:pt x="37928" y="52778"/>
                  </a:lnTo>
                  <a:lnTo>
                    <a:pt x="27565" y="54781"/>
                  </a:lnTo>
                  <a:lnTo>
                    <a:pt x="17201" y="52778"/>
                  </a:lnTo>
                  <a:lnTo>
                    <a:pt x="8082" y="46768"/>
                  </a:lnTo>
                  <a:lnTo>
                    <a:pt x="2020" y="37708"/>
                  </a:lnTo>
                  <a:lnTo>
                    <a:pt x="0" y="2739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71" name="Google Shape;1671;p53"/>
            <p:cNvSpPr/>
            <p:nvPr/>
          </p:nvSpPr>
          <p:spPr>
            <a:xfrm>
              <a:off x="17928248" y="3065708"/>
              <a:ext cx="54610" cy="53975"/>
            </a:xfrm>
            <a:custGeom>
              <a:avLst/>
              <a:gdLst/>
              <a:ahLst/>
              <a:cxnLst/>
              <a:rect l="l" t="t" r="r" b="b"/>
              <a:pathLst>
                <a:path w="54609" h="53975" extrusionOk="0">
                  <a:moveTo>
                    <a:pt x="0" y="26793"/>
                  </a:moveTo>
                  <a:lnTo>
                    <a:pt x="1978" y="16705"/>
                  </a:lnTo>
                  <a:lnTo>
                    <a:pt x="7912" y="7842"/>
                  </a:lnTo>
                  <a:lnTo>
                    <a:pt x="16843" y="1960"/>
                  </a:lnTo>
                  <a:lnTo>
                    <a:pt x="26997" y="0"/>
                  </a:lnTo>
                  <a:lnTo>
                    <a:pt x="37152" y="1960"/>
                  </a:lnTo>
                  <a:lnTo>
                    <a:pt x="46083" y="7842"/>
                  </a:lnTo>
                  <a:lnTo>
                    <a:pt x="52017" y="16705"/>
                  </a:lnTo>
                  <a:lnTo>
                    <a:pt x="53995" y="26793"/>
                  </a:lnTo>
                  <a:lnTo>
                    <a:pt x="52017" y="36882"/>
                  </a:lnTo>
                  <a:lnTo>
                    <a:pt x="46083" y="45745"/>
                  </a:lnTo>
                  <a:lnTo>
                    <a:pt x="37152" y="51627"/>
                  </a:lnTo>
                  <a:lnTo>
                    <a:pt x="26997" y="53587"/>
                  </a:lnTo>
                  <a:lnTo>
                    <a:pt x="16843" y="51627"/>
                  </a:lnTo>
                  <a:lnTo>
                    <a:pt x="7912" y="45745"/>
                  </a:lnTo>
                  <a:lnTo>
                    <a:pt x="1978" y="36882"/>
                  </a:lnTo>
                  <a:lnTo>
                    <a:pt x="0" y="26793"/>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72" name="Google Shape;1672;p53"/>
            <p:cNvSpPr/>
            <p:nvPr/>
          </p:nvSpPr>
          <p:spPr>
            <a:xfrm>
              <a:off x="17779930" y="3215504"/>
              <a:ext cx="52069" cy="51435"/>
            </a:xfrm>
            <a:custGeom>
              <a:avLst/>
              <a:gdLst/>
              <a:ahLst/>
              <a:cxnLst/>
              <a:rect l="l" t="t" r="r" b="b"/>
              <a:pathLst>
                <a:path w="52069" h="51435" extrusionOk="0">
                  <a:moveTo>
                    <a:pt x="0" y="25629"/>
                  </a:moveTo>
                  <a:lnTo>
                    <a:pt x="1892" y="15979"/>
                  </a:lnTo>
                  <a:lnTo>
                    <a:pt x="7571" y="7501"/>
                  </a:lnTo>
                  <a:lnTo>
                    <a:pt x="16117" y="1875"/>
                  </a:lnTo>
                  <a:lnTo>
                    <a:pt x="25828" y="0"/>
                  </a:lnTo>
                  <a:lnTo>
                    <a:pt x="35527" y="1875"/>
                  </a:lnTo>
                  <a:lnTo>
                    <a:pt x="44041" y="7501"/>
                  </a:lnTo>
                  <a:lnTo>
                    <a:pt x="49720" y="15979"/>
                  </a:lnTo>
                  <a:lnTo>
                    <a:pt x="51613" y="25629"/>
                  </a:lnTo>
                  <a:lnTo>
                    <a:pt x="49720" y="35278"/>
                  </a:lnTo>
                  <a:lnTo>
                    <a:pt x="44041" y="43756"/>
                  </a:lnTo>
                  <a:lnTo>
                    <a:pt x="35495" y="49382"/>
                  </a:lnTo>
                  <a:lnTo>
                    <a:pt x="25785" y="51258"/>
                  </a:lnTo>
                  <a:lnTo>
                    <a:pt x="16085" y="49382"/>
                  </a:lnTo>
                  <a:lnTo>
                    <a:pt x="7571" y="43756"/>
                  </a:lnTo>
                  <a:lnTo>
                    <a:pt x="1892" y="35278"/>
                  </a:lnTo>
                  <a:lnTo>
                    <a:pt x="0" y="25629"/>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673" name="Google Shape;1673;p53"/>
            <p:cNvPicPr preferRelativeResize="0"/>
            <p:nvPr/>
          </p:nvPicPr>
          <p:blipFill rotWithShape="1">
            <a:blip r:embed="rId10">
              <a:alphaModFix/>
            </a:blip>
            <a:srcRect/>
            <a:stretch/>
          </p:blipFill>
          <p:spPr>
            <a:xfrm>
              <a:off x="20009501" y="1269802"/>
              <a:ext cx="78640" cy="78080"/>
            </a:xfrm>
            <a:prstGeom prst="rect">
              <a:avLst/>
            </a:prstGeom>
            <a:noFill/>
            <a:ln>
              <a:noFill/>
            </a:ln>
          </p:spPr>
        </p:pic>
        <p:pic>
          <p:nvPicPr>
            <p:cNvPr id="1674" name="Google Shape;1674;p53"/>
            <p:cNvPicPr preferRelativeResize="0"/>
            <p:nvPr/>
          </p:nvPicPr>
          <p:blipFill rotWithShape="1">
            <a:blip r:embed="rId9">
              <a:alphaModFix/>
            </a:blip>
            <a:srcRect/>
            <a:stretch/>
          </p:blipFill>
          <p:spPr>
            <a:xfrm>
              <a:off x="19861226" y="1419598"/>
              <a:ext cx="76172" cy="75750"/>
            </a:xfrm>
            <a:prstGeom prst="rect">
              <a:avLst/>
            </a:prstGeom>
            <a:noFill/>
            <a:ln>
              <a:noFill/>
            </a:ln>
          </p:spPr>
        </p:pic>
        <p:pic>
          <p:nvPicPr>
            <p:cNvPr id="1675" name="Google Shape;1675;p53"/>
            <p:cNvPicPr preferRelativeResize="0"/>
            <p:nvPr/>
          </p:nvPicPr>
          <p:blipFill rotWithShape="1">
            <a:blip r:embed="rId17">
              <a:alphaModFix/>
            </a:blip>
            <a:srcRect/>
            <a:stretch/>
          </p:blipFill>
          <p:spPr>
            <a:xfrm>
              <a:off x="19712851" y="1569394"/>
              <a:ext cx="73847" cy="73420"/>
            </a:xfrm>
            <a:prstGeom prst="rect">
              <a:avLst/>
            </a:prstGeom>
            <a:noFill/>
            <a:ln>
              <a:noFill/>
            </a:ln>
          </p:spPr>
        </p:pic>
        <p:pic>
          <p:nvPicPr>
            <p:cNvPr id="1676" name="Google Shape;1676;p53"/>
            <p:cNvPicPr preferRelativeResize="0"/>
            <p:nvPr/>
          </p:nvPicPr>
          <p:blipFill rotWithShape="1">
            <a:blip r:embed="rId11">
              <a:alphaModFix/>
            </a:blip>
            <a:srcRect/>
            <a:stretch/>
          </p:blipFill>
          <p:spPr>
            <a:xfrm>
              <a:off x="19564477" y="1719190"/>
              <a:ext cx="71521" cy="71090"/>
            </a:xfrm>
            <a:prstGeom prst="rect">
              <a:avLst/>
            </a:prstGeom>
            <a:noFill/>
            <a:ln>
              <a:noFill/>
            </a:ln>
          </p:spPr>
        </p:pic>
        <p:pic>
          <p:nvPicPr>
            <p:cNvPr id="1677" name="Google Shape;1677;p53"/>
            <p:cNvPicPr preferRelativeResize="0"/>
            <p:nvPr/>
          </p:nvPicPr>
          <p:blipFill rotWithShape="1">
            <a:blip r:embed="rId14">
              <a:alphaModFix/>
            </a:blip>
            <a:srcRect/>
            <a:stretch/>
          </p:blipFill>
          <p:spPr>
            <a:xfrm>
              <a:off x="19415537" y="1868475"/>
              <a:ext cx="70330" cy="69897"/>
            </a:xfrm>
            <a:prstGeom prst="rect">
              <a:avLst/>
            </a:prstGeom>
            <a:noFill/>
            <a:ln>
              <a:noFill/>
            </a:ln>
          </p:spPr>
        </p:pic>
        <p:pic>
          <p:nvPicPr>
            <p:cNvPr id="1678" name="Google Shape;1678;p53"/>
            <p:cNvPicPr preferRelativeResize="0"/>
            <p:nvPr/>
          </p:nvPicPr>
          <p:blipFill rotWithShape="1">
            <a:blip r:embed="rId15">
              <a:alphaModFix/>
            </a:blip>
            <a:srcRect/>
            <a:stretch/>
          </p:blipFill>
          <p:spPr>
            <a:xfrm>
              <a:off x="19267161" y="2018271"/>
              <a:ext cx="68005" cy="67567"/>
            </a:xfrm>
            <a:prstGeom prst="rect">
              <a:avLst/>
            </a:prstGeom>
            <a:noFill/>
            <a:ln>
              <a:noFill/>
            </a:ln>
          </p:spPr>
        </p:pic>
        <p:pic>
          <p:nvPicPr>
            <p:cNvPr id="1679" name="Google Shape;1679;p53"/>
            <p:cNvPicPr preferRelativeResize="0"/>
            <p:nvPr/>
          </p:nvPicPr>
          <p:blipFill rotWithShape="1">
            <a:blip r:embed="rId16">
              <a:alphaModFix/>
            </a:blip>
            <a:srcRect/>
            <a:stretch/>
          </p:blipFill>
          <p:spPr>
            <a:xfrm>
              <a:off x="19118788" y="2168067"/>
              <a:ext cx="65679" cy="65237"/>
            </a:xfrm>
            <a:prstGeom prst="rect">
              <a:avLst/>
            </a:prstGeom>
            <a:noFill/>
            <a:ln>
              <a:noFill/>
            </a:ln>
          </p:spPr>
        </p:pic>
        <p:sp>
          <p:nvSpPr>
            <p:cNvPr id="1680" name="Google Shape;1680;p53"/>
            <p:cNvSpPr/>
            <p:nvPr/>
          </p:nvSpPr>
          <p:spPr>
            <a:xfrm>
              <a:off x="18970414" y="2317863"/>
              <a:ext cx="63500" cy="63500"/>
            </a:xfrm>
            <a:custGeom>
              <a:avLst/>
              <a:gdLst/>
              <a:ahLst/>
              <a:cxnLst/>
              <a:rect l="l" t="t" r="r" b="b"/>
              <a:pathLst>
                <a:path w="63500" h="63500" extrusionOk="0">
                  <a:moveTo>
                    <a:pt x="0" y="31453"/>
                  </a:moveTo>
                  <a:lnTo>
                    <a:pt x="2318" y="19610"/>
                  </a:lnTo>
                  <a:lnTo>
                    <a:pt x="9273" y="9205"/>
                  </a:lnTo>
                  <a:lnTo>
                    <a:pt x="19752" y="2301"/>
                  </a:lnTo>
                  <a:lnTo>
                    <a:pt x="31677" y="0"/>
                  </a:lnTo>
                  <a:lnTo>
                    <a:pt x="43602" y="2301"/>
                  </a:lnTo>
                  <a:lnTo>
                    <a:pt x="54080" y="9205"/>
                  </a:lnTo>
                  <a:lnTo>
                    <a:pt x="61036" y="19610"/>
                  </a:lnTo>
                  <a:lnTo>
                    <a:pt x="63354" y="31453"/>
                  </a:lnTo>
                  <a:lnTo>
                    <a:pt x="61036" y="43296"/>
                  </a:lnTo>
                  <a:lnTo>
                    <a:pt x="54080" y="53701"/>
                  </a:lnTo>
                  <a:lnTo>
                    <a:pt x="43602" y="60606"/>
                  </a:lnTo>
                  <a:lnTo>
                    <a:pt x="31677" y="62907"/>
                  </a:lnTo>
                  <a:lnTo>
                    <a:pt x="19752" y="60606"/>
                  </a:lnTo>
                  <a:lnTo>
                    <a:pt x="9273" y="53701"/>
                  </a:lnTo>
                  <a:lnTo>
                    <a:pt x="2318" y="43296"/>
                  </a:lnTo>
                  <a:lnTo>
                    <a:pt x="0" y="31453"/>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81" name="Google Shape;1681;p53"/>
            <p:cNvSpPr/>
            <p:nvPr/>
          </p:nvSpPr>
          <p:spPr>
            <a:xfrm>
              <a:off x="18821472" y="2467035"/>
              <a:ext cx="62230" cy="62230"/>
            </a:xfrm>
            <a:custGeom>
              <a:avLst/>
              <a:gdLst/>
              <a:ahLst/>
              <a:cxnLst/>
              <a:rect l="l" t="t" r="r" b="b"/>
              <a:pathLst>
                <a:path w="62230" h="62230" extrusionOk="0">
                  <a:moveTo>
                    <a:pt x="0" y="30885"/>
                  </a:moveTo>
                  <a:lnTo>
                    <a:pt x="2275" y="19251"/>
                  </a:lnTo>
                  <a:lnTo>
                    <a:pt x="9103" y="9035"/>
                  </a:lnTo>
                  <a:lnTo>
                    <a:pt x="19385" y="2258"/>
                  </a:lnTo>
                  <a:lnTo>
                    <a:pt x="31081" y="0"/>
                  </a:lnTo>
                  <a:lnTo>
                    <a:pt x="42778" y="2258"/>
                  </a:lnTo>
                  <a:lnTo>
                    <a:pt x="53060" y="9035"/>
                  </a:lnTo>
                  <a:lnTo>
                    <a:pt x="59887" y="19251"/>
                  </a:lnTo>
                  <a:lnTo>
                    <a:pt x="62163" y="30885"/>
                  </a:lnTo>
                  <a:lnTo>
                    <a:pt x="59887" y="42519"/>
                  </a:lnTo>
                  <a:lnTo>
                    <a:pt x="53060" y="52735"/>
                  </a:lnTo>
                  <a:lnTo>
                    <a:pt x="42778" y="59512"/>
                  </a:lnTo>
                  <a:lnTo>
                    <a:pt x="31081" y="61771"/>
                  </a:lnTo>
                  <a:lnTo>
                    <a:pt x="19385" y="59512"/>
                  </a:lnTo>
                  <a:lnTo>
                    <a:pt x="9103" y="52735"/>
                  </a:lnTo>
                  <a:lnTo>
                    <a:pt x="2275" y="42519"/>
                  </a:lnTo>
                  <a:lnTo>
                    <a:pt x="0" y="30885"/>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82" name="Google Shape;1682;p53"/>
            <p:cNvSpPr/>
            <p:nvPr/>
          </p:nvSpPr>
          <p:spPr>
            <a:xfrm>
              <a:off x="18673098" y="2616831"/>
              <a:ext cx="60325" cy="59690"/>
            </a:xfrm>
            <a:custGeom>
              <a:avLst/>
              <a:gdLst/>
              <a:ahLst/>
              <a:cxnLst/>
              <a:rect l="l" t="t" r="r" b="b"/>
              <a:pathLst>
                <a:path w="60325" h="59689" extrusionOk="0">
                  <a:moveTo>
                    <a:pt x="0" y="29720"/>
                  </a:moveTo>
                  <a:lnTo>
                    <a:pt x="2190" y="18525"/>
                  </a:lnTo>
                  <a:lnTo>
                    <a:pt x="8762" y="8694"/>
                  </a:lnTo>
                  <a:lnTo>
                    <a:pt x="18660" y="2173"/>
                  </a:lnTo>
                  <a:lnTo>
                    <a:pt x="29918" y="0"/>
                  </a:lnTo>
                  <a:lnTo>
                    <a:pt x="41177" y="2173"/>
                  </a:lnTo>
                  <a:lnTo>
                    <a:pt x="51074" y="8694"/>
                  </a:lnTo>
                  <a:lnTo>
                    <a:pt x="57647" y="18525"/>
                  </a:lnTo>
                  <a:lnTo>
                    <a:pt x="59837" y="29720"/>
                  </a:lnTo>
                  <a:lnTo>
                    <a:pt x="57647" y="40915"/>
                  </a:lnTo>
                  <a:lnTo>
                    <a:pt x="51074" y="50746"/>
                  </a:lnTo>
                  <a:lnTo>
                    <a:pt x="41177" y="57267"/>
                  </a:lnTo>
                  <a:lnTo>
                    <a:pt x="29918" y="59441"/>
                  </a:lnTo>
                  <a:lnTo>
                    <a:pt x="18660" y="57267"/>
                  </a:lnTo>
                  <a:lnTo>
                    <a:pt x="8762" y="50746"/>
                  </a:lnTo>
                  <a:lnTo>
                    <a:pt x="2190" y="40915"/>
                  </a:lnTo>
                  <a:lnTo>
                    <a:pt x="0" y="2972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83" name="Google Shape;1683;p53"/>
            <p:cNvSpPr/>
            <p:nvPr/>
          </p:nvSpPr>
          <p:spPr>
            <a:xfrm>
              <a:off x="18524782" y="2766627"/>
              <a:ext cx="57785" cy="57150"/>
            </a:xfrm>
            <a:custGeom>
              <a:avLst/>
              <a:gdLst/>
              <a:ahLst/>
              <a:cxnLst/>
              <a:rect l="l" t="t" r="r" b="b"/>
              <a:pathLst>
                <a:path w="57784" h="57150" extrusionOk="0">
                  <a:moveTo>
                    <a:pt x="0" y="28555"/>
                  </a:moveTo>
                  <a:lnTo>
                    <a:pt x="2105" y="17799"/>
                  </a:lnTo>
                  <a:lnTo>
                    <a:pt x="8422" y="8353"/>
                  </a:lnTo>
                  <a:lnTo>
                    <a:pt x="17934" y="2088"/>
                  </a:lnTo>
                  <a:lnTo>
                    <a:pt x="28749" y="0"/>
                  </a:lnTo>
                  <a:lnTo>
                    <a:pt x="39553" y="2088"/>
                  </a:lnTo>
                  <a:lnTo>
                    <a:pt x="49033" y="8353"/>
                  </a:lnTo>
                  <a:lnTo>
                    <a:pt x="55350" y="17791"/>
                  </a:lnTo>
                  <a:lnTo>
                    <a:pt x="57455" y="28534"/>
                  </a:lnTo>
                  <a:lnTo>
                    <a:pt x="55350" y="39287"/>
                  </a:lnTo>
                  <a:lnTo>
                    <a:pt x="49033" y="48757"/>
                  </a:lnTo>
                  <a:lnTo>
                    <a:pt x="39521" y="55022"/>
                  </a:lnTo>
                  <a:lnTo>
                    <a:pt x="28706" y="57111"/>
                  </a:lnTo>
                  <a:lnTo>
                    <a:pt x="17902" y="55022"/>
                  </a:lnTo>
                  <a:lnTo>
                    <a:pt x="8422" y="48757"/>
                  </a:lnTo>
                  <a:lnTo>
                    <a:pt x="2105" y="39311"/>
                  </a:lnTo>
                  <a:lnTo>
                    <a:pt x="0" y="28555"/>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84" name="Google Shape;1684;p53"/>
            <p:cNvSpPr/>
            <p:nvPr/>
          </p:nvSpPr>
          <p:spPr>
            <a:xfrm>
              <a:off x="18376351" y="2916423"/>
              <a:ext cx="55244" cy="55244"/>
            </a:xfrm>
            <a:custGeom>
              <a:avLst/>
              <a:gdLst/>
              <a:ahLst/>
              <a:cxnLst/>
              <a:rect l="l" t="t" r="r" b="b"/>
              <a:pathLst>
                <a:path w="55244" h="55244" extrusionOk="0">
                  <a:moveTo>
                    <a:pt x="0" y="27390"/>
                  </a:moveTo>
                  <a:lnTo>
                    <a:pt x="2020" y="17072"/>
                  </a:lnTo>
                  <a:lnTo>
                    <a:pt x="8082" y="8012"/>
                  </a:lnTo>
                  <a:lnTo>
                    <a:pt x="17201" y="2003"/>
                  </a:lnTo>
                  <a:lnTo>
                    <a:pt x="27565" y="0"/>
                  </a:lnTo>
                  <a:lnTo>
                    <a:pt x="37928" y="2003"/>
                  </a:lnTo>
                  <a:lnTo>
                    <a:pt x="47047" y="8012"/>
                  </a:lnTo>
                  <a:lnTo>
                    <a:pt x="53109" y="17072"/>
                  </a:lnTo>
                  <a:lnTo>
                    <a:pt x="55130" y="27390"/>
                  </a:lnTo>
                  <a:lnTo>
                    <a:pt x="53109" y="37708"/>
                  </a:lnTo>
                  <a:lnTo>
                    <a:pt x="47047" y="46768"/>
                  </a:lnTo>
                  <a:lnTo>
                    <a:pt x="37928" y="52778"/>
                  </a:lnTo>
                  <a:lnTo>
                    <a:pt x="27565" y="54781"/>
                  </a:lnTo>
                  <a:lnTo>
                    <a:pt x="17201" y="52778"/>
                  </a:lnTo>
                  <a:lnTo>
                    <a:pt x="8082" y="46768"/>
                  </a:lnTo>
                  <a:lnTo>
                    <a:pt x="2020" y="37708"/>
                  </a:lnTo>
                  <a:lnTo>
                    <a:pt x="0" y="2739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85" name="Google Shape;1685;p53"/>
            <p:cNvSpPr/>
            <p:nvPr/>
          </p:nvSpPr>
          <p:spPr>
            <a:xfrm>
              <a:off x="18227409" y="3065708"/>
              <a:ext cx="54610" cy="53975"/>
            </a:xfrm>
            <a:custGeom>
              <a:avLst/>
              <a:gdLst/>
              <a:ahLst/>
              <a:cxnLst/>
              <a:rect l="l" t="t" r="r" b="b"/>
              <a:pathLst>
                <a:path w="54609" h="53975" extrusionOk="0">
                  <a:moveTo>
                    <a:pt x="0" y="26793"/>
                  </a:moveTo>
                  <a:lnTo>
                    <a:pt x="1978" y="16705"/>
                  </a:lnTo>
                  <a:lnTo>
                    <a:pt x="7912" y="7842"/>
                  </a:lnTo>
                  <a:lnTo>
                    <a:pt x="16843" y="1960"/>
                  </a:lnTo>
                  <a:lnTo>
                    <a:pt x="26997" y="0"/>
                  </a:lnTo>
                  <a:lnTo>
                    <a:pt x="37152" y="1960"/>
                  </a:lnTo>
                  <a:lnTo>
                    <a:pt x="46083" y="7842"/>
                  </a:lnTo>
                  <a:lnTo>
                    <a:pt x="52017" y="16705"/>
                  </a:lnTo>
                  <a:lnTo>
                    <a:pt x="53995" y="26793"/>
                  </a:lnTo>
                  <a:lnTo>
                    <a:pt x="52017" y="36882"/>
                  </a:lnTo>
                  <a:lnTo>
                    <a:pt x="46083" y="45745"/>
                  </a:lnTo>
                  <a:lnTo>
                    <a:pt x="37152" y="51627"/>
                  </a:lnTo>
                  <a:lnTo>
                    <a:pt x="26997" y="53587"/>
                  </a:lnTo>
                  <a:lnTo>
                    <a:pt x="16843" y="51627"/>
                  </a:lnTo>
                  <a:lnTo>
                    <a:pt x="7912" y="45745"/>
                  </a:lnTo>
                  <a:lnTo>
                    <a:pt x="1978" y="36882"/>
                  </a:lnTo>
                  <a:lnTo>
                    <a:pt x="0" y="26793"/>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86" name="Google Shape;1686;p53"/>
            <p:cNvSpPr/>
            <p:nvPr/>
          </p:nvSpPr>
          <p:spPr>
            <a:xfrm>
              <a:off x="18079036" y="3215504"/>
              <a:ext cx="52069" cy="51435"/>
            </a:xfrm>
            <a:custGeom>
              <a:avLst/>
              <a:gdLst/>
              <a:ahLst/>
              <a:cxnLst/>
              <a:rect l="l" t="t" r="r" b="b"/>
              <a:pathLst>
                <a:path w="52069" h="51435" extrusionOk="0">
                  <a:moveTo>
                    <a:pt x="0" y="25629"/>
                  </a:moveTo>
                  <a:lnTo>
                    <a:pt x="1892" y="15979"/>
                  </a:lnTo>
                  <a:lnTo>
                    <a:pt x="7571" y="7501"/>
                  </a:lnTo>
                  <a:lnTo>
                    <a:pt x="16117" y="1875"/>
                  </a:lnTo>
                  <a:lnTo>
                    <a:pt x="25828" y="0"/>
                  </a:lnTo>
                  <a:lnTo>
                    <a:pt x="35527" y="1875"/>
                  </a:lnTo>
                  <a:lnTo>
                    <a:pt x="44041" y="7501"/>
                  </a:lnTo>
                  <a:lnTo>
                    <a:pt x="49720" y="15979"/>
                  </a:lnTo>
                  <a:lnTo>
                    <a:pt x="51613" y="25629"/>
                  </a:lnTo>
                  <a:lnTo>
                    <a:pt x="49720" y="35278"/>
                  </a:lnTo>
                  <a:lnTo>
                    <a:pt x="44041" y="43756"/>
                  </a:lnTo>
                  <a:lnTo>
                    <a:pt x="35495" y="49382"/>
                  </a:lnTo>
                  <a:lnTo>
                    <a:pt x="25785" y="51258"/>
                  </a:lnTo>
                  <a:lnTo>
                    <a:pt x="16085" y="49382"/>
                  </a:lnTo>
                  <a:lnTo>
                    <a:pt x="7571" y="43756"/>
                  </a:lnTo>
                  <a:lnTo>
                    <a:pt x="1892" y="35278"/>
                  </a:lnTo>
                  <a:lnTo>
                    <a:pt x="0" y="25629"/>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687" name="Google Shape;1687;p53"/>
            <p:cNvPicPr preferRelativeResize="0"/>
            <p:nvPr/>
          </p:nvPicPr>
          <p:blipFill rotWithShape="1">
            <a:blip r:embed="rId11">
              <a:alphaModFix/>
            </a:blip>
            <a:srcRect/>
            <a:stretch/>
          </p:blipFill>
          <p:spPr>
            <a:xfrm>
              <a:off x="20011956" y="1569394"/>
              <a:ext cx="73847" cy="73420"/>
            </a:xfrm>
            <a:prstGeom prst="rect">
              <a:avLst/>
            </a:prstGeom>
            <a:noFill/>
            <a:ln>
              <a:noFill/>
            </a:ln>
          </p:spPr>
        </p:pic>
        <p:pic>
          <p:nvPicPr>
            <p:cNvPr id="1688" name="Google Shape;1688;p53"/>
            <p:cNvPicPr preferRelativeResize="0"/>
            <p:nvPr/>
          </p:nvPicPr>
          <p:blipFill rotWithShape="1">
            <a:blip r:embed="rId11">
              <a:alphaModFix/>
            </a:blip>
            <a:srcRect/>
            <a:stretch/>
          </p:blipFill>
          <p:spPr>
            <a:xfrm>
              <a:off x="19863582" y="1719190"/>
              <a:ext cx="71521" cy="71090"/>
            </a:xfrm>
            <a:prstGeom prst="rect">
              <a:avLst/>
            </a:prstGeom>
            <a:noFill/>
            <a:ln>
              <a:noFill/>
            </a:ln>
          </p:spPr>
        </p:pic>
        <p:pic>
          <p:nvPicPr>
            <p:cNvPr id="1689" name="Google Shape;1689;p53"/>
            <p:cNvPicPr preferRelativeResize="0"/>
            <p:nvPr/>
          </p:nvPicPr>
          <p:blipFill rotWithShape="1">
            <a:blip r:embed="rId15">
              <a:alphaModFix/>
            </a:blip>
            <a:srcRect/>
            <a:stretch/>
          </p:blipFill>
          <p:spPr>
            <a:xfrm>
              <a:off x="19714641" y="1868475"/>
              <a:ext cx="70330" cy="69897"/>
            </a:xfrm>
            <a:prstGeom prst="rect">
              <a:avLst/>
            </a:prstGeom>
            <a:noFill/>
            <a:ln>
              <a:noFill/>
            </a:ln>
          </p:spPr>
        </p:pic>
        <p:pic>
          <p:nvPicPr>
            <p:cNvPr id="1690" name="Google Shape;1690;p53"/>
            <p:cNvPicPr preferRelativeResize="0"/>
            <p:nvPr/>
          </p:nvPicPr>
          <p:blipFill rotWithShape="1">
            <a:blip r:embed="rId19">
              <a:alphaModFix/>
            </a:blip>
            <a:srcRect/>
            <a:stretch/>
          </p:blipFill>
          <p:spPr>
            <a:xfrm>
              <a:off x="19566267" y="2018271"/>
              <a:ext cx="68005" cy="67567"/>
            </a:xfrm>
            <a:prstGeom prst="rect">
              <a:avLst/>
            </a:prstGeom>
            <a:noFill/>
            <a:ln>
              <a:noFill/>
            </a:ln>
          </p:spPr>
        </p:pic>
        <p:pic>
          <p:nvPicPr>
            <p:cNvPr id="1691" name="Google Shape;1691;p53"/>
            <p:cNvPicPr preferRelativeResize="0"/>
            <p:nvPr/>
          </p:nvPicPr>
          <p:blipFill rotWithShape="1">
            <a:blip r:embed="rId16">
              <a:alphaModFix/>
            </a:blip>
            <a:srcRect/>
            <a:stretch/>
          </p:blipFill>
          <p:spPr>
            <a:xfrm>
              <a:off x="19417893" y="2168067"/>
              <a:ext cx="65679" cy="65237"/>
            </a:xfrm>
            <a:prstGeom prst="rect">
              <a:avLst/>
            </a:prstGeom>
            <a:noFill/>
            <a:ln>
              <a:noFill/>
            </a:ln>
          </p:spPr>
        </p:pic>
        <p:sp>
          <p:nvSpPr>
            <p:cNvPr id="1692" name="Google Shape;1692;p53"/>
            <p:cNvSpPr/>
            <p:nvPr/>
          </p:nvSpPr>
          <p:spPr>
            <a:xfrm>
              <a:off x="19269519" y="2317863"/>
              <a:ext cx="63500" cy="63500"/>
            </a:xfrm>
            <a:custGeom>
              <a:avLst/>
              <a:gdLst/>
              <a:ahLst/>
              <a:cxnLst/>
              <a:rect l="l" t="t" r="r" b="b"/>
              <a:pathLst>
                <a:path w="63500" h="63500" extrusionOk="0">
                  <a:moveTo>
                    <a:pt x="0" y="31453"/>
                  </a:moveTo>
                  <a:lnTo>
                    <a:pt x="2318" y="19610"/>
                  </a:lnTo>
                  <a:lnTo>
                    <a:pt x="9273" y="9205"/>
                  </a:lnTo>
                  <a:lnTo>
                    <a:pt x="19752" y="2301"/>
                  </a:lnTo>
                  <a:lnTo>
                    <a:pt x="31677" y="0"/>
                  </a:lnTo>
                  <a:lnTo>
                    <a:pt x="43602" y="2301"/>
                  </a:lnTo>
                  <a:lnTo>
                    <a:pt x="54080" y="9205"/>
                  </a:lnTo>
                  <a:lnTo>
                    <a:pt x="61036" y="19610"/>
                  </a:lnTo>
                  <a:lnTo>
                    <a:pt x="63354" y="31453"/>
                  </a:lnTo>
                  <a:lnTo>
                    <a:pt x="61036" y="43296"/>
                  </a:lnTo>
                  <a:lnTo>
                    <a:pt x="54080" y="53701"/>
                  </a:lnTo>
                  <a:lnTo>
                    <a:pt x="43602" y="60606"/>
                  </a:lnTo>
                  <a:lnTo>
                    <a:pt x="31677" y="62907"/>
                  </a:lnTo>
                  <a:lnTo>
                    <a:pt x="19752" y="60606"/>
                  </a:lnTo>
                  <a:lnTo>
                    <a:pt x="9273" y="53701"/>
                  </a:lnTo>
                  <a:lnTo>
                    <a:pt x="2318" y="43296"/>
                  </a:lnTo>
                  <a:lnTo>
                    <a:pt x="0" y="31453"/>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93" name="Google Shape;1693;p53"/>
            <p:cNvSpPr/>
            <p:nvPr/>
          </p:nvSpPr>
          <p:spPr>
            <a:xfrm>
              <a:off x="19120578" y="2467035"/>
              <a:ext cx="62230" cy="62230"/>
            </a:xfrm>
            <a:custGeom>
              <a:avLst/>
              <a:gdLst/>
              <a:ahLst/>
              <a:cxnLst/>
              <a:rect l="l" t="t" r="r" b="b"/>
              <a:pathLst>
                <a:path w="62230" h="62230" extrusionOk="0">
                  <a:moveTo>
                    <a:pt x="0" y="30885"/>
                  </a:moveTo>
                  <a:lnTo>
                    <a:pt x="2275" y="19251"/>
                  </a:lnTo>
                  <a:lnTo>
                    <a:pt x="9103" y="9035"/>
                  </a:lnTo>
                  <a:lnTo>
                    <a:pt x="19385" y="2258"/>
                  </a:lnTo>
                  <a:lnTo>
                    <a:pt x="31081" y="0"/>
                  </a:lnTo>
                  <a:lnTo>
                    <a:pt x="42778" y="2258"/>
                  </a:lnTo>
                  <a:lnTo>
                    <a:pt x="53060" y="9035"/>
                  </a:lnTo>
                  <a:lnTo>
                    <a:pt x="59887" y="19251"/>
                  </a:lnTo>
                  <a:lnTo>
                    <a:pt x="62163" y="30885"/>
                  </a:lnTo>
                  <a:lnTo>
                    <a:pt x="59887" y="42519"/>
                  </a:lnTo>
                  <a:lnTo>
                    <a:pt x="53060" y="52735"/>
                  </a:lnTo>
                  <a:lnTo>
                    <a:pt x="42778" y="59512"/>
                  </a:lnTo>
                  <a:lnTo>
                    <a:pt x="31081" y="61771"/>
                  </a:lnTo>
                  <a:lnTo>
                    <a:pt x="19385" y="59512"/>
                  </a:lnTo>
                  <a:lnTo>
                    <a:pt x="9103" y="52735"/>
                  </a:lnTo>
                  <a:lnTo>
                    <a:pt x="2275" y="42519"/>
                  </a:lnTo>
                  <a:lnTo>
                    <a:pt x="0" y="30885"/>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94" name="Google Shape;1694;p53"/>
            <p:cNvSpPr/>
            <p:nvPr/>
          </p:nvSpPr>
          <p:spPr>
            <a:xfrm>
              <a:off x="18972204" y="2616831"/>
              <a:ext cx="60325" cy="59690"/>
            </a:xfrm>
            <a:custGeom>
              <a:avLst/>
              <a:gdLst/>
              <a:ahLst/>
              <a:cxnLst/>
              <a:rect l="l" t="t" r="r" b="b"/>
              <a:pathLst>
                <a:path w="60325" h="59689" extrusionOk="0">
                  <a:moveTo>
                    <a:pt x="0" y="29720"/>
                  </a:moveTo>
                  <a:lnTo>
                    <a:pt x="2190" y="18525"/>
                  </a:lnTo>
                  <a:lnTo>
                    <a:pt x="8762" y="8694"/>
                  </a:lnTo>
                  <a:lnTo>
                    <a:pt x="18660" y="2173"/>
                  </a:lnTo>
                  <a:lnTo>
                    <a:pt x="29918" y="0"/>
                  </a:lnTo>
                  <a:lnTo>
                    <a:pt x="41177" y="2173"/>
                  </a:lnTo>
                  <a:lnTo>
                    <a:pt x="51074" y="8694"/>
                  </a:lnTo>
                  <a:lnTo>
                    <a:pt x="57647" y="18525"/>
                  </a:lnTo>
                  <a:lnTo>
                    <a:pt x="59837" y="29720"/>
                  </a:lnTo>
                  <a:lnTo>
                    <a:pt x="57647" y="40915"/>
                  </a:lnTo>
                  <a:lnTo>
                    <a:pt x="51074" y="50746"/>
                  </a:lnTo>
                  <a:lnTo>
                    <a:pt x="41177" y="57267"/>
                  </a:lnTo>
                  <a:lnTo>
                    <a:pt x="29918" y="59441"/>
                  </a:lnTo>
                  <a:lnTo>
                    <a:pt x="18660" y="57267"/>
                  </a:lnTo>
                  <a:lnTo>
                    <a:pt x="8762" y="50746"/>
                  </a:lnTo>
                  <a:lnTo>
                    <a:pt x="2190" y="40915"/>
                  </a:lnTo>
                  <a:lnTo>
                    <a:pt x="0" y="2972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95" name="Google Shape;1695;p53"/>
            <p:cNvSpPr/>
            <p:nvPr/>
          </p:nvSpPr>
          <p:spPr>
            <a:xfrm>
              <a:off x="18823886" y="2766627"/>
              <a:ext cx="57785" cy="57150"/>
            </a:xfrm>
            <a:custGeom>
              <a:avLst/>
              <a:gdLst/>
              <a:ahLst/>
              <a:cxnLst/>
              <a:rect l="l" t="t" r="r" b="b"/>
              <a:pathLst>
                <a:path w="57784" h="57150" extrusionOk="0">
                  <a:moveTo>
                    <a:pt x="0" y="28555"/>
                  </a:moveTo>
                  <a:lnTo>
                    <a:pt x="2105" y="17799"/>
                  </a:lnTo>
                  <a:lnTo>
                    <a:pt x="8422" y="8353"/>
                  </a:lnTo>
                  <a:lnTo>
                    <a:pt x="17934" y="2088"/>
                  </a:lnTo>
                  <a:lnTo>
                    <a:pt x="28749" y="0"/>
                  </a:lnTo>
                  <a:lnTo>
                    <a:pt x="39553" y="2088"/>
                  </a:lnTo>
                  <a:lnTo>
                    <a:pt x="49033" y="8353"/>
                  </a:lnTo>
                  <a:lnTo>
                    <a:pt x="55350" y="17791"/>
                  </a:lnTo>
                  <a:lnTo>
                    <a:pt x="57455" y="28534"/>
                  </a:lnTo>
                  <a:lnTo>
                    <a:pt x="55350" y="39287"/>
                  </a:lnTo>
                  <a:lnTo>
                    <a:pt x="49033" y="48757"/>
                  </a:lnTo>
                  <a:lnTo>
                    <a:pt x="39521" y="55022"/>
                  </a:lnTo>
                  <a:lnTo>
                    <a:pt x="28706" y="57111"/>
                  </a:lnTo>
                  <a:lnTo>
                    <a:pt x="17902" y="55022"/>
                  </a:lnTo>
                  <a:lnTo>
                    <a:pt x="8422" y="48757"/>
                  </a:lnTo>
                  <a:lnTo>
                    <a:pt x="2105" y="39311"/>
                  </a:lnTo>
                  <a:lnTo>
                    <a:pt x="0" y="28555"/>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96" name="Google Shape;1696;p53"/>
            <p:cNvSpPr/>
            <p:nvPr/>
          </p:nvSpPr>
          <p:spPr>
            <a:xfrm>
              <a:off x="18675456" y="2916423"/>
              <a:ext cx="55244" cy="55244"/>
            </a:xfrm>
            <a:custGeom>
              <a:avLst/>
              <a:gdLst/>
              <a:ahLst/>
              <a:cxnLst/>
              <a:rect l="l" t="t" r="r" b="b"/>
              <a:pathLst>
                <a:path w="55244" h="55244" extrusionOk="0">
                  <a:moveTo>
                    <a:pt x="0" y="27390"/>
                  </a:moveTo>
                  <a:lnTo>
                    <a:pt x="2020" y="17072"/>
                  </a:lnTo>
                  <a:lnTo>
                    <a:pt x="8082" y="8012"/>
                  </a:lnTo>
                  <a:lnTo>
                    <a:pt x="17201" y="2003"/>
                  </a:lnTo>
                  <a:lnTo>
                    <a:pt x="27565" y="0"/>
                  </a:lnTo>
                  <a:lnTo>
                    <a:pt x="37928" y="2003"/>
                  </a:lnTo>
                  <a:lnTo>
                    <a:pt x="47047" y="8012"/>
                  </a:lnTo>
                  <a:lnTo>
                    <a:pt x="53109" y="17072"/>
                  </a:lnTo>
                  <a:lnTo>
                    <a:pt x="55130" y="27390"/>
                  </a:lnTo>
                  <a:lnTo>
                    <a:pt x="53109" y="37708"/>
                  </a:lnTo>
                  <a:lnTo>
                    <a:pt x="47047" y="46768"/>
                  </a:lnTo>
                  <a:lnTo>
                    <a:pt x="37928" y="52778"/>
                  </a:lnTo>
                  <a:lnTo>
                    <a:pt x="27565" y="54781"/>
                  </a:lnTo>
                  <a:lnTo>
                    <a:pt x="17201" y="52778"/>
                  </a:lnTo>
                  <a:lnTo>
                    <a:pt x="8082" y="46768"/>
                  </a:lnTo>
                  <a:lnTo>
                    <a:pt x="2020" y="37708"/>
                  </a:lnTo>
                  <a:lnTo>
                    <a:pt x="0" y="2739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97" name="Google Shape;1697;p53"/>
            <p:cNvSpPr/>
            <p:nvPr/>
          </p:nvSpPr>
          <p:spPr>
            <a:xfrm>
              <a:off x="18526515" y="3065708"/>
              <a:ext cx="54610" cy="53975"/>
            </a:xfrm>
            <a:custGeom>
              <a:avLst/>
              <a:gdLst/>
              <a:ahLst/>
              <a:cxnLst/>
              <a:rect l="l" t="t" r="r" b="b"/>
              <a:pathLst>
                <a:path w="54609" h="53975" extrusionOk="0">
                  <a:moveTo>
                    <a:pt x="0" y="26793"/>
                  </a:moveTo>
                  <a:lnTo>
                    <a:pt x="1978" y="16705"/>
                  </a:lnTo>
                  <a:lnTo>
                    <a:pt x="7912" y="7842"/>
                  </a:lnTo>
                  <a:lnTo>
                    <a:pt x="16843" y="1960"/>
                  </a:lnTo>
                  <a:lnTo>
                    <a:pt x="26997" y="0"/>
                  </a:lnTo>
                  <a:lnTo>
                    <a:pt x="37152" y="1960"/>
                  </a:lnTo>
                  <a:lnTo>
                    <a:pt x="46083" y="7842"/>
                  </a:lnTo>
                  <a:lnTo>
                    <a:pt x="52017" y="16705"/>
                  </a:lnTo>
                  <a:lnTo>
                    <a:pt x="53995" y="26793"/>
                  </a:lnTo>
                  <a:lnTo>
                    <a:pt x="52017" y="36882"/>
                  </a:lnTo>
                  <a:lnTo>
                    <a:pt x="46083" y="45745"/>
                  </a:lnTo>
                  <a:lnTo>
                    <a:pt x="37152" y="51627"/>
                  </a:lnTo>
                  <a:lnTo>
                    <a:pt x="26997" y="53587"/>
                  </a:lnTo>
                  <a:lnTo>
                    <a:pt x="16843" y="51627"/>
                  </a:lnTo>
                  <a:lnTo>
                    <a:pt x="7912" y="45745"/>
                  </a:lnTo>
                  <a:lnTo>
                    <a:pt x="1978" y="36882"/>
                  </a:lnTo>
                  <a:lnTo>
                    <a:pt x="0" y="26793"/>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98" name="Google Shape;1698;p53"/>
            <p:cNvSpPr/>
            <p:nvPr/>
          </p:nvSpPr>
          <p:spPr>
            <a:xfrm>
              <a:off x="18378141" y="3215504"/>
              <a:ext cx="52069" cy="51435"/>
            </a:xfrm>
            <a:custGeom>
              <a:avLst/>
              <a:gdLst/>
              <a:ahLst/>
              <a:cxnLst/>
              <a:rect l="l" t="t" r="r" b="b"/>
              <a:pathLst>
                <a:path w="52069" h="51435" extrusionOk="0">
                  <a:moveTo>
                    <a:pt x="0" y="25629"/>
                  </a:moveTo>
                  <a:lnTo>
                    <a:pt x="1892" y="15979"/>
                  </a:lnTo>
                  <a:lnTo>
                    <a:pt x="7571" y="7501"/>
                  </a:lnTo>
                  <a:lnTo>
                    <a:pt x="16117" y="1875"/>
                  </a:lnTo>
                  <a:lnTo>
                    <a:pt x="25828" y="0"/>
                  </a:lnTo>
                  <a:lnTo>
                    <a:pt x="35527" y="1875"/>
                  </a:lnTo>
                  <a:lnTo>
                    <a:pt x="44041" y="7501"/>
                  </a:lnTo>
                  <a:lnTo>
                    <a:pt x="49720" y="15979"/>
                  </a:lnTo>
                  <a:lnTo>
                    <a:pt x="51613" y="25629"/>
                  </a:lnTo>
                  <a:lnTo>
                    <a:pt x="49720" y="35278"/>
                  </a:lnTo>
                  <a:lnTo>
                    <a:pt x="44041" y="43756"/>
                  </a:lnTo>
                  <a:lnTo>
                    <a:pt x="35495" y="49382"/>
                  </a:lnTo>
                  <a:lnTo>
                    <a:pt x="25785" y="51258"/>
                  </a:lnTo>
                  <a:lnTo>
                    <a:pt x="16085" y="49382"/>
                  </a:lnTo>
                  <a:lnTo>
                    <a:pt x="7571" y="43756"/>
                  </a:lnTo>
                  <a:lnTo>
                    <a:pt x="1892" y="35278"/>
                  </a:lnTo>
                  <a:lnTo>
                    <a:pt x="0" y="25629"/>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699" name="Google Shape;1699;p53"/>
            <p:cNvPicPr preferRelativeResize="0"/>
            <p:nvPr/>
          </p:nvPicPr>
          <p:blipFill rotWithShape="1">
            <a:blip r:embed="rId14">
              <a:alphaModFix/>
            </a:blip>
            <a:srcRect/>
            <a:stretch/>
          </p:blipFill>
          <p:spPr>
            <a:xfrm>
              <a:off x="20013747" y="1868475"/>
              <a:ext cx="70330" cy="69897"/>
            </a:xfrm>
            <a:prstGeom prst="rect">
              <a:avLst/>
            </a:prstGeom>
            <a:noFill/>
            <a:ln>
              <a:noFill/>
            </a:ln>
          </p:spPr>
        </p:pic>
        <p:pic>
          <p:nvPicPr>
            <p:cNvPr id="1700" name="Google Shape;1700;p53"/>
            <p:cNvPicPr preferRelativeResize="0"/>
            <p:nvPr/>
          </p:nvPicPr>
          <p:blipFill rotWithShape="1">
            <a:blip r:embed="rId15">
              <a:alphaModFix/>
            </a:blip>
            <a:srcRect/>
            <a:stretch/>
          </p:blipFill>
          <p:spPr>
            <a:xfrm>
              <a:off x="19865373" y="2018271"/>
              <a:ext cx="68005" cy="67567"/>
            </a:xfrm>
            <a:prstGeom prst="rect">
              <a:avLst/>
            </a:prstGeom>
            <a:noFill/>
            <a:ln>
              <a:noFill/>
            </a:ln>
          </p:spPr>
        </p:pic>
        <p:pic>
          <p:nvPicPr>
            <p:cNvPr id="1701" name="Google Shape;1701;p53"/>
            <p:cNvPicPr preferRelativeResize="0"/>
            <p:nvPr/>
          </p:nvPicPr>
          <p:blipFill rotWithShape="1">
            <a:blip r:embed="rId16">
              <a:alphaModFix/>
            </a:blip>
            <a:srcRect/>
            <a:stretch/>
          </p:blipFill>
          <p:spPr>
            <a:xfrm>
              <a:off x="19716999" y="2168067"/>
              <a:ext cx="65679" cy="65237"/>
            </a:xfrm>
            <a:prstGeom prst="rect">
              <a:avLst/>
            </a:prstGeom>
            <a:noFill/>
            <a:ln>
              <a:noFill/>
            </a:ln>
          </p:spPr>
        </p:pic>
        <p:sp>
          <p:nvSpPr>
            <p:cNvPr id="1702" name="Google Shape;1702;p53"/>
            <p:cNvSpPr/>
            <p:nvPr/>
          </p:nvSpPr>
          <p:spPr>
            <a:xfrm>
              <a:off x="19568625" y="2317863"/>
              <a:ext cx="63500" cy="63500"/>
            </a:xfrm>
            <a:custGeom>
              <a:avLst/>
              <a:gdLst/>
              <a:ahLst/>
              <a:cxnLst/>
              <a:rect l="l" t="t" r="r" b="b"/>
              <a:pathLst>
                <a:path w="63500" h="63500" extrusionOk="0">
                  <a:moveTo>
                    <a:pt x="0" y="31453"/>
                  </a:moveTo>
                  <a:lnTo>
                    <a:pt x="2318" y="19610"/>
                  </a:lnTo>
                  <a:lnTo>
                    <a:pt x="9273" y="9205"/>
                  </a:lnTo>
                  <a:lnTo>
                    <a:pt x="19752" y="2301"/>
                  </a:lnTo>
                  <a:lnTo>
                    <a:pt x="31677" y="0"/>
                  </a:lnTo>
                  <a:lnTo>
                    <a:pt x="43602" y="2301"/>
                  </a:lnTo>
                  <a:lnTo>
                    <a:pt x="54080" y="9205"/>
                  </a:lnTo>
                  <a:lnTo>
                    <a:pt x="61036" y="19610"/>
                  </a:lnTo>
                  <a:lnTo>
                    <a:pt x="63354" y="31453"/>
                  </a:lnTo>
                  <a:lnTo>
                    <a:pt x="61036" y="43296"/>
                  </a:lnTo>
                  <a:lnTo>
                    <a:pt x="54080" y="53701"/>
                  </a:lnTo>
                  <a:lnTo>
                    <a:pt x="43602" y="60606"/>
                  </a:lnTo>
                  <a:lnTo>
                    <a:pt x="31677" y="62907"/>
                  </a:lnTo>
                  <a:lnTo>
                    <a:pt x="19752" y="60606"/>
                  </a:lnTo>
                  <a:lnTo>
                    <a:pt x="9273" y="53701"/>
                  </a:lnTo>
                  <a:lnTo>
                    <a:pt x="2318" y="43296"/>
                  </a:lnTo>
                  <a:lnTo>
                    <a:pt x="0" y="31453"/>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03" name="Google Shape;1703;p53"/>
            <p:cNvSpPr/>
            <p:nvPr/>
          </p:nvSpPr>
          <p:spPr>
            <a:xfrm>
              <a:off x="19419684" y="2467035"/>
              <a:ext cx="62230" cy="62230"/>
            </a:xfrm>
            <a:custGeom>
              <a:avLst/>
              <a:gdLst/>
              <a:ahLst/>
              <a:cxnLst/>
              <a:rect l="l" t="t" r="r" b="b"/>
              <a:pathLst>
                <a:path w="62230" h="62230" extrusionOk="0">
                  <a:moveTo>
                    <a:pt x="0" y="30885"/>
                  </a:moveTo>
                  <a:lnTo>
                    <a:pt x="2275" y="19251"/>
                  </a:lnTo>
                  <a:lnTo>
                    <a:pt x="9103" y="9035"/>
                  </a:lnTo>
                  <a:lnTo>
                    <a:pt x="19385" y="2258"/>
                  </a:lnTo>
                  <a:lnTo>
                    <a:pt x="31081" y="0"/>
                  </a:lnTo>
                  <a:lnTo>
                    <a:pt x="42778" y="2258"/>
                  </a:lnTo>
                  <a:lnTo>
                    <a:pt x="53060" y="9035"/>
                  </a:lnTo>
                  <a:lnTo>
                    <a:pt x="59887" y="19251"/>
                  </a:lnTo>
                  <a:lnTo>
                    <a:pt x="62163" y="30885"/>
                  </a:lnTo>
                  <a:lnTo>
                    <a:pt x="59887" y="42519"/>
                  </a:lnTo>
                  <a:lnTo>
                    <a:pt x="53060" y="52735"/>
                  </a:lnTo>
                  <a:lnTo>
                    <a:pt x="42778" y="59512"/>
                  </a:lnTo>
                  <a:lnTo>
                    <a:pt x="31081" y="61771"/>
                  </a:lnTo>
                  <a:lnTo>
                    <a:pt x="19385" y="59512"/>
                  </a:lnTo>
                  <a:lnTo>
                    <a:pt x="9103" y="52735"/>
                  </a:lnTo>
                  <a:lnTo>
                    <a:pt x="2275" y="42519"/>
                  </a:lnTo>
                  <a:lnTo>
                    <a:pt x="0" y="30885"/>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04" name="Google Shape;1704;p53"/>
            <p:cNvSpPr/>
            <p:nvPr/>
          </p:nvSpPr>
          <p:spPr>
            <a:xfrm>
              <a:off x="19271310" y="2616831"/>
              <a:ext cx="60325" cy="59690"/>
            </a:xfrm>
            <a:custGeom>
              <a:avLst/>
              <a:gdLst/>
              <a:ahLst/>
              <a:cxnLst/>
              <a:rect l="l" t="t" r="r" b="b"/>
              <a:pathLst>
                <a:path w="60325" h="59689" extrusionOk="0">
                  <a:moveTo>
                    <a:pt x="0" y="29720"/>
                  </a:moveTo>
                  <a:lnTo>
                    <a:pt x="2190" y="18525"/>
                  </a:lnTo>
                  <a:lnTo>
                    <a:pt x="8762" y="8694"/>
                  </a:lnTo>
                  <a:lnTo>
                    <a:pt x="18660" y="2173"/>
                  </a:lnTo>
                  <a:lnTo>
                    <a:pt x="29918" y="0"/>
                  </a:lnTo>
                  <a:lnTo>
                    <a:pt x="41177" y="2173"/>
                  </a:lnTo>
                  <a:lnTo>
                    <a:pt x="51074" y="8694"/>
                  </a:lnTo>
                  <a:lnTo>
                    <a:pt x="57647" y="18525"/>
                  </a:lnTo>
                  <a:lnTo>
                    <a:pt x="59837" y="29720"/>
                  </a:lnTo>
                  <a:lnTo>
                    <a:pt x="57647" y="40915"/>
                  </a:lnTo>
                  <a:lnTo>
                    <a:pt x="51074" y="50746"/>
                  </a:lnTo>
                  <a:lnTo>
                    <a:pt x="41177" y="57267"/>
                  </a:lnTo>
                  <a:lnTo>
                    <a:pt x="29918" y="59441"/>
                  </a:lnTo>
                  <a:lnTo>
                    <a:pt x="18660" y="57267"/>
                  </a:lnTo>
                  <a:lnTo>
                    <a:pt x="8762" y="50746"/>
                  </a:lnTo>
                  <a:lnTo>
                    <a:pt x="2190" y="40915"/>
                  </a:lnTo>
                  <a:lnTo>
                    <a:pt x="0" y="2972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05" name="Google Shape;1705;p53"/>
            <p:cNvSpPr/>
            <p:nvPr/>
          </p:nvSpPr>
          <p:spPr>
            <a:xfrm>
              <a:off x="19122992" y="2766627"/>
              <a:ext cx="57785" cy="57150"/>
            </a:xfrm>
            <a:custGeom>
              <a:avLst/>
              <a:gdLst/>
              <a:ahLst/>
              <a:cxnLst/>
              <a:rect l="l" t="t" r="r" b="b"/>
              <a:pathLst>
                <a:path w="57784" h="57150" extrusionOk="0">
                  <a:moveTo>
                    <a:pt x="0" y="28555"/>
                  </a:moveTo>
                  <a:lnTo>
                    <a:pt x="2105" y="17799"/>
                  </a:lnTo>
                  <a:lnTo>
                    <a:pt x="8422" y="8353"/>
                  </a:lnTo>
                  <a:lnTo>
                    <a:pt x="17934" y="2088"/>
                  </a:lnTo>
                  <a:lnTo>
                    <a:pt x="28749" y="0"/>
                  </a:lnTo>
                  <a:lnTo>
                    <a:pt x="39553" y="2088"/>
                  </a:lnTo>
                  <a:lnTo>
                    <a:pt x="49033" y="8353"/>
                  </a:lnTo>
                  <a:lnTo>
                    <a:pt x="55350" y="17791"/>
                  </a:lnTo>
                  <a:lnTo>
                    <a:pt x="57455" y="28534"/>
                  </a:lnTo>
                  <a:lnTo>
                    <a:pt x="55350" y="39287"/>
                  </a:lnTo>
                  <a:lnTo>
                    <a:pt x="49033" y="48757"/>
                  </a:lnTo>
                  <a:lnTo>
                    <a:pt x="39521" y="55022"/>
                  </a:lnTo>
                  <a:lnTo>
                    <a:pt x="28706" y="57111"/>
                  </a:lnTo>
                  <a:lnTo>
                    <a:pt x="17902" y="55022"/>
                  </a:lnTo>
                  <a:lnTo>
                    <a:pt x="8422" y="48757"/>
                  </a:lnTo>
                  <a:lnTo>
                    <a:pt x="2105" y="39311"/>
                  </a:lnTo>
                  <a:lnTo>
                    <a:pt x="0" y="28555"/>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06" name="Google Shape;1706;p53"/>
            <p:cNvSpPr/>
            <p:nvPr/>
          </p:nvSpPr>
          <p:spPr>
            <a:xfrm>
              <a:off x="18974561" y="2916423"/>
              <a:ext cx="55244" cy="55244"/>
            </a:xfrm>
            <a:custGeom>
              <a:avLst/>
              <a:gdLst/>
              <a:ahLst/>
              <a:cxnLst/>
              <a:rect l="l" t="t" r="r" b="b"/>
              <a:pathLst>
                <a:path w="55244" h="55244" extrusionOk="0">
                  <a:moveTo>
                    <a:pt x="0" y="27390"/>
                  </a:moveTo>
                  <a:lnTo>
                    <a:pt x="2020" y="17072"/>
                  </a:lnTo>
                  <a:lnTo>
                    <a:pt x="8082" y="8012"/>
                  </a:lnTo>
                  <a:lnTo>
                    <a:pt x="17201" y="2003"/>
                  </a:lnTo>
                  <a:lnTo>
                    <a:pt x="27565" y="0"/>
                  </a:lnTo>
                  <a:lnTo>
                    <a:pt x="37928" y="2003"/>
                  </a:lnTo>
                  <a:lnTo>
                    <a:pt x="47047" y="8012"/>
                  </a:lnTo>
                  <a:lnTo>
                    <a:pt x="53109" y="17072"/>
                  </a:lnTo>
                  <a:lnTo>
                    <a:pt x="55130" y="27390"/>
                  </a:lnTo>
                  <a:lnTo>
                    <a:pt x="53109" y="37708"/>
                  </a:lnTo>
                  <a:lnTo>
                    <a:pt x="47047" y="46768"/>
                  </a:lnTo>
                  <a:lnTo>
                    <a:pt x="37928" y="52778"/>
                  </a:lnTo>
                  <a:lnTo>
                    <a:pt x="27565" y="54781"/>
                  </a:lnTo>
                  <a:lnTo>
                    <a:pt x="17201" y="52778"/>
                  </a:lnTo>
                  <a:lnTo>
                    <a:pt x="8082" y="46768"/>
                  </a:lnTo>
                  <a:lnTo>
                    <a:pt x="2020" y="37708"/>
                  </a:lnTo>
                  <a:lnTo>
                    <a:pt x="0" y="2739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07" name="Google Shape;1707;p53"/>
            <p:cNvSpPr/>
            <p:nvPr/>
          </p:nvSpPr>
          <p:spPr>
            <a:xfrm>
              <a:off x="18825621" y="3065708"/>
              <a:ext cx="54610" cy="53975"/>
            </a:xfrm>
            <a:custGeom>
              <a:avLst/>
              <a:gdLst/>
              <a:ahLst/>
              <a:cxnLst/>
              <a:rect l="l" t="t" r="r" b="b"/>
              <a:pathLst>
                <a:path w="54609" h="53975" extrusionOk="0">
                  <a:moveTo>
                    <a:pt x="0" y="26793"/>
                  </a:moveTo>
                  <a:lnTo>
                    <a:pt x="1978" y="16705"/>
                  </a:lnTo>
                  <a:lnTo>
                    <a:pt x="7912" y="7842"/>
                  </a:lnTo>
                  <a:lnTo>
                    <a:pt x="16843" y="1960"/>
                  </a:lnTo>
                  <a:lnTo>
                    <a:pt x="26997" y="0"/>
                  </a:lnTo>
                  <a:lnTo>
                    <a:pt x="37152" y="1960"/>
                  </a:lnTo>
                  <a:lnTo>
                    <a:pt x="46083" y="7842"/>
                  </a:lnTo>
                  <a:lnTo>
                    <a:pt x="52017" y="16705"/>
                  </a:lnTo>
                  <a:lnTo>
                    <a:pt x="53995" y="26793"/>
                  </a:lnTo>
                  <a:lnTo>
                    <a:pt x="52017" y="36882"/>
                  </a:lnTo>
                  <a:lnTo>
                    <a:pt x="46083" y="45745"/>
                  </a:lnTo>
                  <a:lnTo>
                    <a:pt x="37152" y="51627"/>
                  </a:lnTo>
                  <a:lnTo>
                    <a:pt x="26997" y="53587"/>
                  </a:lnTo>
                  <a:lnTo>
                    <a:pt x="16843" y="51627"/>
                  </a:lnTo>
                  <a:lnTo>
                    <a:pt x="7912" y="45745"/>
                  </a:lnTo>
                  <a:lnTo>
                    <a:pt x="1978" y="36882"/>
                  </a:lnTo>
                  <a:lnTo>
                    <a:pt x="0" y="26793"/>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08" name="Google Shape;1708;p53"/>
            <p:cNvSpPr/>
            <p:nvPr/>
          </p:nvSpPr>
          <p:spPr>
            <a:xfrm>
              <a:off x="18677247" y="3215504"/>
              <a:ext cx="52069" cy="51435"/>
            </a:xfrm>
            <a:custGeom>
              <a:avLst/>
              <a:gdLst/>
              <a:ahLst/>
              <a:cxnLst/>
              <a:rect l="l" t="t" r="r" b="b"/>
              <a:pathLst>
                <a:path w="52069" h="51435" extrusionOk="0">
                  <a:moveTo>
                    <a:pt x="0" y="25629"/>
                  </a:moveTo>
                  <a:lnTo>
                    <a:pt x="1892" y="15979"/>
                  </a:lnTo>
                  <a:lnTo>
                    <a:pt x="7571" y="7501"/>
                  </a:lnTo>
                  <a:lnTo>
                    <a:pt x="16117" y="1875"/>
                  </a:lnTo>
                  <a:lnTo>
                    <a:pt x="25828" y="0"/>
                  </a:lnTo>
                  <a:lnTo>
                    <a:pt x="35527" y="1875"/>
                  </a:lnTo>
                  <a:lnTo>
                    <a:pt x="44041" y="7501"/>
                  </a:lnTo>
                  <a:lnTo>
                    <a:pt x="49720" y="15979"/>
                  </a:lnTo>
                  <a:lnTo>
                    <a:pt x="51613" y="25629"/>
                  </a:lnTo>
                  <a:lnTo>
                    <a:pt x="49720" y="35278"/>
                  </a:lnTo>
                  <a:lnTo>
                    <a:pt x="44041" y="43756"/>
                  </a:lnTo>
                  <a:lnTo>
                    <a:pt x="35495" y="49382"/>
                  </a:lnTo>
                  <a:lnTo>
                    <a:pt x="25785" y="51258"/>
                  </a:lnTo>
                  <a:lnTo>
                    <a:pt x="16085" y="49382"/>
                  </a:lnTo>
                  <a:lnTo>
                    <a:pt x="7571" y="43756"/>
                  </a:lnTo>
                  <a:lnTo>
                    <a:pt x="1892" y="35278"/>
                  </a:lnTo>
                  <a:lnTo>
                    <a:pt x="0" y="25629"/>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709" name="Google Shape;1709;p53"/>
            <p:cNvPicPr preferRelativeResize="0"/>
            <p:nvPr/>
          </p:nvPicPr>
          <p:blipFill rotWithShape="1">
            <a:blip r:embed="rId16">
              <a:alphaModFix/>
            </a:blip>
            <a:srcRect/>
            <a:stretch/>
          </p:blipFill>
          <p:spPr>
            <a:xfrm>
              <a:off x="20016105" y="2168067"/>
              <a:ext cx="65679" cy="65237"/>
            </a:xfrm>
            <a:prstGeom prst="rect">
              <a:avLst/>
            </a:prstGeom>
            <a:noFill/>
            <a:ln>
              <a:noFill/>
            </a:ln>
          </p:spPr>
        </p:pic>
        <p:sp>
          <p:nvSpPr>
            <p:cNvPr id="1710" name="Google Shape;1710;p53"/>
            <p:cNvSpPr/>
            <p:nvPr/>
          </p:nvSpPr>
          <p:spPr>
            <a:xfrm>
              <a:off x="19867731" y="2317863"/>
              <a:ext cx="63500" cy="63500"/>
            </a:xfrm>
            <a:custGeom>
              <a:avLst/>
              <a:gdLst/>
              <a:ahLst/>
              <a:cxnLst/>
              <a:rect l="l" t="t" r="r" b="b"/>
              <a:pathLst>
                <a:path w="63500" h="63500" extrusionOk="0">
                  <a:moveTo>
                    <a:pt x="0" y="31453"/>
                  </a:moveTo>
                  <a:lnTo>
                    <a:pt x="2318" y="19610"/>
                  </a:lnTo>
                  <a:lnTo>
                    <a:pt x="9273" y="9205"/>
                  </a:lnTo>
                  <a:lnTo>
                    <a:pt x="19752" y="2301"/>
                  </a:lnTo>
                  <a:lnTo>
                    <a:pt x="31677" y="0"/>
                  </a:lnTo>
                  <a:lnTo>
                    <a:pt x="43602" y="2301"/>
                  </a:lnTo>
                  <a:lnTo>
                    <a:pt x="54080" y="9205"/>
                  </a:lnTo>
                  <a:lnTo>
                    <a:pt x="61036" y="19610"/>
                  </a:lnTo>
                  <a:lnTo>
                    <a:pt x="63354" y="31453"/>
                  </a:lnTo>
                  <a:lnTo>
                    <a:pt x="61036" y="43296"/>
                  </a:lnTo>
                  <a:lnTo>
                    <a:pt x="54080" y="53701"/>
                  </a:lnTo>
                  <a:lnTo>
                    <a:pt x="43602" y="60606"/>
                  </a:lnTo>
                  <a:lnTo>
                    <a:pt x="31677" y="62907"/>
                  </a:lnTo>
                  <a:lnTo>
                    <a:pt x="19752" y="60606"/>
                  </a:lnTo>
                  <a:lnTo>
                    <a:pt x="9273" y="53701"/>
                  </a:lnTo>
                  <a:lnTo>
                    <a:pt x="2318" y="43296"/>
                  </a:lnTo>
                  <a:lnTo>
                    <a:pt x="0" y="31453"/>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11" name="Google Shape;1711;p53"/>
            <p:cNvSpPr/>
            <p:nvPr/>
          </p:nvSpPr>
          <p:spPr>
            <a:xfrm>
              <a:off x="19718790" y="2467035"/>
              <a:ext cx="62230" cy="62230"/>
            </a:xfrm>
            <a:custGeom>
              <a:avLst/>
              <a:gdLst/>
              <a:ahLst/>
              <a:cxnLst/>
              <a:rect l="l" t="t" r="r" b="b"/>
              <a:pathLst>
                <a:path w="62230" h="62230" extrusionOk="0">
                  <a:moveTo>
                    <a:pt x="0" y="30885"/>
                  </a:moveTo>
                  <a:lnTo>
                    <a:pt x="2275" y="19251"/>
                  </a:lnTo>
                  <a:lnTo>
                    <a:pt x="9103" y="9035"/>
                  </a:lnTo>
                  <a:lnTo>
                    <a:pt x="19385" y="2258"/>
                  </a:lnTo>
                  <a:lnTo>
                    <a:pt x="31081" y="0"/>
                  </a:lnTo>
                  <a:lnTo>
                    <a:pt x="42778" y="2258"/>
                  </a:lnTo>
                  <a:lnTo>
                    <a:pt x="53060" y="9035"/>
                  </a:lnTo>
                  <a:lnTo>
                    <a:pt x="59887" y="19251"/>
                  </a:lnTo>
                  <a:lnTo>
                    <a:pt x="62163" y="30885"/>
                  </a:lnTo>
                  <a:lnTo>
                    <a:pt x="59887" y="42519"/>
                  </a:lnTo>
                  <a:lnTo>
                    <a:pt x="53060" y="52735"/>
                  </a:lnTo>
                  <a:lnTo>
                    <a:pt x="42778" y="59512"/>
                  </a:lnTo>
                  <a:lnTo>
                    <a:pt x="31081" y="61771"/>
                  </a:lnTo>
                  <a:lnTo>
                    <a:pt x="19385" y="59512"/>
                  </a:lnTo>
                  <a:lnTo>
                    <a:pt x="9103" y="52735"/>
                  </a:lnTo>
                  <a:lnTo>
                    <a:pt x="2275" y="42519"/>
                  </a:lnTo>
                  <a:lnTo>
                    <a:pt x="0" y="30885"/>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12" name="Google Shape;1712;p53"/>
            <p:cNvSpPr/>
            <p:nvPr/>
          </p:nvSpPr>
          <p:spPr>
            <a:xfrm>
              <a:off x="19570414" y="2616831"/>
              <a:ext cx="60325" cy="59690"/>
            </a:xfrm>
            <a:custGeom>
              <a:avLst/>
              <a:gdLst/>
              <a:ahLst/>
              <a:cxnLst/>
              <a:rect l="l" t="t" r="r" b="b"/>
              <a:pathLst>
                <a:path w="60325" h="59689" extrusionOk="0">
                  <a:moveTo>
                    <a:pt x="0" y="29720"/>
                  </a:moveTo>
                  <a:lnTo>
                    <a:pt x="2190" y="18525"/>
                  </a:lnTo>
                  <a:lnTo>
                    <a:pt x="8762" y="8694"/>
                  </a:lnTo>
                  <a:lnTo>
                    <a:pt x="18660" y="2173"/>
                  </a:lnTo>
                  <a:lnTo>
                    <a:pt x="29918" y="0"/>
                  </a:lnTo>
                  <a:lnTo>
                    <a:pt x="41177" y="2173"/>
                  </a:lnTo>
                  <a:lnTo>
                    <a:pt x="51074" y="8694"/>
                  </a:lnTo>
                  <a:lnTo>
                    <a:pt x="57647" y="18525"/>
                  </a:lnTo>
                  <a:lnTo>
                    <a:pt x="59837" y="29720"/>
                  </a:lnTo>
                  <a:lnTo>
                    <a:pt x="57647" y="40915"/>
                  </a:lnTo>
                  <a:lnTo>
                    <a:pt x="51074" y="50746"/>
                  </a:lnTo>
                  <a:lnTo>
                    <a:pt x="41177" y="57267"/>
                  </a:lnTo>
                  <a:lnTo>
                    <a:pt x="29918" y="59441"/>
                  </a:lnTo>
                  <a:lnTo>
                    <a:pt x="18660" y="57267"/>
                  </a:lnTo>
                  <a:lnTo>
                    <a:pt x="8762" y="50746"/>
                  </a:lnTo>
                  <a:lnTo>
                    <a:pt x="2190" y="40915"/>
                  </a:lnTo>
                  <a:lnTo>
                    <a:pt x="0" y="2972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13" name="Google Shape;1713;p53"/>
            <p:cNvSpPr/>
            <p:nvPr/>
          </p:nvSpPr>
          <p:spPr>
            <a:xfrm>
              <a:off x="19422098" y="2766627"/>
              <a:ext cx="57785" cy="57150"/>
            </a:xfrm>
            <a:custGeom>
              <a:avLst/>
              <a:gdLst/>
              <a:ahLst/>
              <a:cxnLst/>
              <a:rect l="l" t="t" r="r" b="b"/>
              <a:pathLst>
                <a:path w="57784" h="57150" extrusionOk="0">
                  <a:moveTo>
                    <a:pt x="0" y="28555"/>
                  </a:moveTo>
                  <a:lnTo>
                    <a:pt x="2105" y="17799"/>
                  </a:lnTo>
                  <a:lnTo>
                    <a:pt x="8422" y="8353"/>
                  </a:lnTo>
                  <a:lnTo>
                    <a:pt x="17934" y="2088"/>
                  </a:lnTo>
                  <a:lnTo>
                    <a:pt x="28749" y="0"/>
                  </a:lnTo>
                  <a:lnTo>
                    <a:pt x="39553" y="2088"/>
                  </a:lnTo>
                  <a:lnTo>
                    <a:pt x="49033" y="8353"/>
                  </a:lnTo>
                  <a:lnTo>
                    <a:pt x="55350" y="17791"/>
                  </a:lnTo>
                  <a:lnTo>
                    <a:pt x="57455" y="28534"/>
                  </a:lnTo>
                  <a:lnTo>
                    <a:pt x="55350" y="39287"/>
                  </a:lnTo>
                  <a:lnTo>
                    <a:pt x="49033" y="48757"/>
                  </a:lnTo>
                  <a:lnTo>
                    <a:pt x="39521" y="55022"/>
                  </a:lnTo>
                  <a:lnTo>
                    <a:pt x="28706" y="57111"/>
                  </a:lnTo>
                  <a:lnTo>
                    <a:pt x="17902" y="55022"/>
                  </a:lnTo>
                  <a:lnTo>
                    <a:pt x="8422" y="48757"/>
                  </a:lnTo>
                  <a:lnTo>
                    <a:pt x="2105" y="39311"/>
                  </a:lnTo>
                  <a:lnTo>
                    <a:pt x="0" y="28555"/>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14" name="Google Shape;1714;p53"/>
            <p:cNvSpPr/>
            <p:nvPr/>
          </p:nvSpPr>
          <p:spPr>
            <a:xfrm>
              <a:off x="19273666" y="2916423"/>
              <a:ext cx="55244" cy="55244"/>
            </a:xfrm>
            <a:custGeom>
              <a:avLst/>
              <a:gdLst/>
              <a:ahLst/>
              <a:cxnLst/>
              <a:rect l="l" t="t" r="r" b="b"/>
              <a:pathLst>
                <a:path w="55244" h="55244" extrusionOk="0">
                  <a:moveTo>
                    <a:pt x="0" y="27390"/>
                  </a:moveTo>
                  <a:lnTo>
                    <a:pt x="2020" y="17072"/>
                  </a:lnTo>
                  <a:lnTo>
                    <a:pt x="8082" y="8012"/>
                  </a:lnTo>
                  <a:lnTo>
                    <a:pt x="17201" y="2003"/>
                  </a:lnTo>
                  <a:lnTo>
                    <a:pt x="27565" y="0"/>
                  </a:lnTo>
                  <a:lnTo>
                    <a:pt x="37928" y="2003"/>
                  </a:lnTo>
                  <a:lnTo>
                    <a:pt x="47047" y="8012"/>
                  </a:lnTo>
                  <a:lnTo>
                    <a:pt x="53109" y="17072"/>
                  </a:lnTo>
                  <a:lnTo>
                    <a:pt x="55130" y="27390"/>
                  </a:lnTo>
                  <a:lnTo>
                    <a:pt x="53109" y="37708"/>
                  </a:lnTo>
                  <a:lnTo>
                    <a:pt x="47047" y="46768"/>
                  </a:lnTo>
                  <a:lnTo>
                    <a:pt x="37928" y="52778"/>
                  </a:lnTo>
                  <a:lnTo>
                    <a:pt x="27565" y="54781"/>
                  </a:lnTo>
                  <a:lnTo>
                    <a:pt x="17201" y="52778"/>
                  </a:lnTo>
                  <a:lnTo>
                    <a:pt x="8082" y="46768"/>
                  </a:lnTo>
                  <a:lnTo>
                    <a:pt x="2020" y="37708"/>
                  </a:lnTo>
                  <a:lnTo>
                    <a:pt x="0" y="2739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15" name="Google Shape;1715;p53"/>
            <p:cNvSpPr/>
            <p:nvPr/>
          </p:nvSpPr>
          <p:spPr>
            <a:xfrm>
              <a:off x="19124727" y="3065708"/>
              <a:ext cx="54610" cy="53975"/>
            </a:xfrm>
            <a:custGeom>
              <a:avLst/>
              <a:gdLst/>
              <a:ahLst/>
              <a:cxnLst/>
              <a:rect l="l" t="t" r="r" b="b"/>
              <a:pathLst>
                <a:path w="54609" h="53975" extrusionOk="0">
                  <a:moveTo>
                    <a:pt x="0" y="26793"/>
                  </a:moveTo>
                  <a:lnTo>
                    <a:pt x="1978" y="16705"/>
                  </a:lnTo>
                  <a:lnTo>
                    <a:pt x="7912" y="7842"/>
                  </a:lnTo>
                  <a:lnTo>
                    <a:pt x="16843" y="1960"/>
                  </a:lnTo>
                  <a:lnTo>
                    <a:pt x="26997" y="0"/>
                  </a:lnTo>
                  <a:lnTo>
                    <a:pt x="37152" y="1960"/>
                  </a:lnTo>
                  <a:lnTo>
                    <a:pt x="46083" y="7842"/>
                  </a:lnTo>
                  <a:lnTo>
                    <a:pt x="52017" y="16705"/>
                  </a:lnTo>
                  <a:lnTo>
                    <a:pt x="53995" y="26793"/>
                  </a:lnTo>
                  <a:lnTo>
                    <a:pt x="52017" y="36882"/>
                  </a:lnTo>
                  <a:lnTo>
                    <a:pt x="46083" y="45745"/>
                  </a:lnTo>
                  <a:lnTo>
                    <a:pt x="37152" y="51627"/>
                  </a:lnTo>
                  <a:lnTo>
                    <a:pt x="26997" y="53587"/>
                  </a:lnTo>
                  <a:lnTo>
                    <a:pt x="16843" y="51627"/>
                  </a:lnTo>
                  <a:lnTo>
                    <a:pt x="7912" y="45745"/>
                  </a:lnTo>
                  <a:lnTo>
                    <a:pt x="1978" y="36882"/>
                  </a:lnTo>
                  <a:lnTo>
                    <a:pt x="0" y="26793"/>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16" name="Google Shape;1716;p53"/>
            <p:cNvSpPr/>
            <p:nvPr/>
          </p:nvSpPr>
          <p:spPr>
            <a:xfrm>
              <a:off x="18976409" y="3215504"/>
              <a:ext cx="52069" cy="51435"/>
            </a:xfrm>
            <a:custGeom>
              <a:avLst/>
              <a:gdLst/>
              <a:ahLst/>
              <a:cxnLst/>
              <a:rect l="l" t="t" r="r" b="b"/>
              <a:pathLst>
                <a:path w="52069" h="51435" extrusionOk="0">
                  <a:moveTo>
                    <a:pt x="0" y="25629"/>
                  </a:moveTo>
                  <a:lnTo>
                    <a:pt x="1892" y="15979"/>
                  </a:lnTo>
                  <a:lnTo>
                    <a:pt x="7571" y="7501"/>
                  </a:lnTo>
                  <a:lnTo>
                    <a:pt x="16117" y="1875"/>
                  </a:lnTo>
                  <a:lnTo>
                    <a:pt x="25828" y="0"/>
                  </a:lnTo>
                  <a:lnTo>
                    <a:pt x="35527" y="1875"/>
                  </a:lnTo>
                  <a:lnTo>
                    <a:pt x="44041" y="7501"/>
                  </a:lnTo>
                  <a:lnTo>
                    <a:pt x="49720" y="15979"/>
                  </a:lnTo>
                  <a:lnTo>
                    <a:pt x="51613" y="25629"/>
                  </a:lnTo>
                  <a:lnTo>
                    <a:pt x="49720" y="35278"/>
                  </a:lnTo>
                  <a:lnTo>
                    <a:pt x="44041" y="43756"/>
                  </a:lnTo>
                  <a:lnTo>
                    <a:pt x="35495" y="49382"/>
                  </a:lnTo>
                  <a:lnTo>
                    <a:pt x="25785" y="51258"/>
                  </a:lnTo>
                  <a:lnTo>
                    <a:pt x="16085" y="49382"/>
                  </a:lnTo>
                  <a:lnTo>
                    <a:pt x="7571" y="43756"/>
                  </a:lnTo>
                  <a:lnTo>
                    <a:pt x="1892" y="35278"/>
                  </a:lnTo>
                  <a:lnTo>
                    <a:pt x="0" y="25629"/>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17" name="Google Shape;1717;p53"/>
            <p:cNvSpPr/>
            <p:nvPr/>
          </p:nvSpPr>
          <p:spPr>
            <a:xfrm>
              <a:off x="20017894" y="2467035"/>
              <a:ext cx="62230" cy="62230"/>
            </a:xfrm>
            <a:custGeom>
              <a:avLst/>
              <a:gdLst/>
              <a:ahLst/>
              <a:cxnLst/>
              <a:rect l="l" t="t" r="r" b="b"/>
              <a:pathLst>
                <a:path w="62230" h="62230" extrusionOk="0">
                  <a:moveTo>
                    <a:pt x="0" y="30885"/>
                  </a:moveTo>
                  <a:lnTo>
                    <a:pt x="2275" y="19251"/>
                  </a:lnTo>
                  <a:lnTo>
                    <a:pt x="9103" y="9035"/>
                  </a:lnTo>
                  <a:lnTo>
                    <a:pt x="19385" y="2258"/>
                  </a:lnTo>
                  <a:lnTo>
                    <a:pt x="31081" y="0"/>
                  </a:lnTo>
                  <a:lnTo>
                    <a:pt x="42778" y="2258"/>
                  </a:lnTo>
                  <a:lnTo>
                    <a:pt x="53060" y="9035"/>
                  </a:lnTo>
                  <a:lnTo>
                    <a:pt x="59887" y="19251"/>
                  </a:lnTo>
                  <a:lnTo>
                    <a:pt x="62163" y="30885"/>
                  </a:lnTo>
                  <a:lnTo>
                    <a:pt x="59887" y="42519"/>
                  </a:lnTo>
                  <a:lnTo>
                    <a:pt x="53060" y="52735"/>
                  </a:lnTo>
                  <a:lnTo>
                    <a:pt x="42778" y="59512"/>
                  </a:lnTo>
                  <a:lnTo>
                    <a:pt x="31081" y="61771"/>
                  </a:lnTo>
                  <a:lnTo>
                    <a:pt x="19385" y="59512"/>
                  </a:lnTo>
                  <a:lnTo>
                    <a:pt x="9103" y="52735"/>
                  </a:lnTo>
                  <a:lnTo>
                    <a:pt x="2275" y="42519"/>
                  </a:lnTo>
                  <a:lnTo>
                    <a:pt x="0" y="30885"/>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18" name="Google Shape;1718;p53"/>
            <p:cNvSpPr/>
            <p:nvPr/>
          </p:nvSpPr>
          <p:spPr>
            <a:xfrm>
              <a:off x="19869520" y="2616831"/>
              <a:ext cx="60325" cy="59690"/>
            </a:xfrm>
            <a:custGeom>
              <a:avLst/>
              <a:gdLst/>
              <a:ahLst/>
              <a:cxnLst/>
              <a:rect l="l" t="t" r="r" b="b"/>
              <a:pathLst>
                <a:path w="60325" h="59689" extrusionOk="0">
                  <a:moveTo>
                    <a:pt x="0" y="29720"/>
                  </a:moveTo>
                  <a:lnTo>
                    <a:pt x="2190" y="18525"/>
                  </a:lnTo>
                  <a:lnTo>
                    <a:pt x="8762" y="8694"/>
                  </a:lnTo>
                  <a:lnTo>
                    <a:pt x="18660" y="2173"/>
                  </a:lnTo>
                  <a:lnTo>
                    <a:pt x="29918" y="0"/>
                  </a:lnTo>
                  <a:lnTo>
                    <a:pt x="41177" y="2173"/>
                  </a:lnTo>
                  <a:lnTo>
                    <a:pt x="51074" y="8694"/>
                  </a:lnTo>
                  <a:lnTo>
                    <a:pt x="57647" y="18525"/>
                  </a:lnTo>
                  <a:lnTo>
                    <a:pt x="59837" y="29720"/>
                  </a:lnTo>
                  <a:lnTo>
                    <a:pt x="57647" y="40915"/>
                  </a:lnTo>
                  <a:lnTo>
                    <a:pt x="51074" y="50746"/>
                  </a:lnTo>
                  <a:lnTo>
                    <a:pt x="41177" y="57267"/>
                  </a:lnTo>
                  <a:lnTo>
                    <a:pt x="29918" y="59441"/>
                  </a:lnTo>
                  <a:lnTo>
                    <a:pt x="18660" y="57267"/>
                  </a:lnTo>
                  <a:lnTo>
                    <a:pt x="8762" y="50746"/>
                  </a:lnTo>
                  <a:lnTo>
                    <a:pt x="2190" y="40915"/>
                  </a:lnTo>
                  <a:lnTo>
                    <a:pt x="0" y="2972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19" name="Google Shape;1719;p53"/>
            <p:cNvSpPr/>
            <p:nvPr/>
          </p:nvSpPr>
          <p:spPr>
            <a:xfrm>
              <a:off x="19721203" y="2766627"/>
              <a:ext cx="57785" cy="57150"/>
            </a:xfrm>
            <a:custGeom>
              <a:avLst/>
              <a:gdLst/>
              <a:ahLst/>
              <a:cxnLst/>
              <a:rect l="l" t="t" r="r" b="b"/>
              <a:pathLst>
                <a:path w="57784" h="57150" extrusionOk="0">
                  <a:moveTo>
                    <a:pt x="0" y="28555"/>
                  </a:moveTo>
                  <a:lnTo>
                    <a:pt x="2105" y="17799"/>
                  </a:lnTo>
                  <a:lnTo>
                    <a:pt x="8422" y="8353"/>
                  </a:lnTo>
                  <a:lnTo>
                    <a:pt x="17934" y="2088"/>
                  </a:lnTo>
                  <a:lnTo>
                    <a:pt x="28749" y="0"/>
                  </a:lnTo>
                  <a:lnTo>
                    <a:pt x="39553" y="2088"/>
                  </a:lnTo>
                  <a:lnTo>
                    <a:pt x="49033" y="8353"/>
                  </a:lnTo>
                  <a:lnTo>
                    <a:pt x="55350" y="17791"/>
                  </a:lnTo>
                  <a:lnTo>
                    <a:pt x="57455" y="28534"/>
                  </a:lnTo>
                  <a:lnTo>
                    <a:pt x="55350" y="39287"/>
                  </a:lnTo>
                  <a:lnTo>
                    <a:pt x="49033" y="48757"/>
                  </a:lnTo>
                  <a:lnTo>
                    <a:pt x="39521" y="55022"/>
                  </a:lnTo>
                  <a:lnTo>
                    <a:pt x="28706" y="57111"/>
                  </a:lnTo>
                  <a:lnTo>
                    <a:pt x="17902" y="55022"/>
                  </a:lnTo>
                  <a:lnTo>
                    <a:pt x="8422" y="48757"/>
                  </a:lnTo>
                  <a:lnTo>
                    <a:pt x="2105" y="39311"/>
                  </a:lnTo>
                  <a:lnTo>
                    <a:pt x="0" y="28555"/>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20" name="Google Shape;1720;p53"/>
            <p:cNvSpPr/>
            <p:nvPr/>
          </p:nvSpPr>
          <p:spPr>
            <a:xfrm>
              <a:off x="19572830" y="2916423"/>
              <a:ext cx="55244" cy="55244"/>
            </a:xfrm>
            <a:custGeom>
              <a:avLst/>
              <a:gdLst/>
              <a:ahLst/>
              <a:cxnLst/>
              <a:rect l="l" t="t" r="r" b="b"/>
              <a:pathLst>
                <a:path w="55244" h="55244" extrusionOk="0">
                  <a:moveTo>
                    <a:pt x="0" y="27390"/>
                  </a:moveTo>
                  <a:lnTo>
                    <a:pt x="2020" y="17072"/>
                  </a:lnTo>
                  <a:lnTo>
                    <a:pt x="8082" y="8012"/>
                  </a:lnTo>
                  <a:lnTo>
                    <a:pt x="17201" y="2003"/>
                  </a:lnTo>
                  <a:lnTo>
                    <a:pt x="27565" y="0"/>
                  </a:lnTo>
                  <a:lnTo>
                    <a:pt x="37928" y="2003"/>
                  </a:lnTo>
                  <a:lnTo>
                    <a:pt x="47047" y="8012"/>
                  </a:lnTo>
                  <a:lnTo>
                    <a:pt x="53109" y="17072"/>
                  </a:lnTo>
                  <a:lnTo>
                    <a:pt x="55130" y="27390"/>
                  </a:lnTo>
                  <a:lnTo>
                    <a:pt x="53109" y="37708"/>
                  </a:lnTo>
                  <a:lnTo>
                    <a:pt x="47047" y="46768"/>
                  </a:lnTo>
                  <a:lnTo>
                    <a:pt x="37928" y="52778"/>
                  </a:lnTo>
                  <a:lnTo>
                    <a:pt x="27565" y="54781"/>
                  </a:lnTo>
                  <a:lnTo>
                    <a:pt x="17201" y="52778"/>
                  </a:lnTo>
                  <a:lnTo>
                    <a:pt x="8082" y="46768"/>
                  </a:lnTo>
                  <a:lnTo>
                    <a:pt x="2020" y="37708"/>
                  </a:lnTo>
                  <a:lnTo>
                    <a:pt x="0" y="2739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21" name="Google Shape;1721;p53"/>
            <p:cNvSpPr/>
            <p:nvPr/>
          </p:nvSpPr>
          <p:spPr>
            <a:xfrm>
              <a:off x="19423831" y="3065708"/>
              <a:ext cx="54610" cy="53975"/>
            </a:xfrm>
            <a:custGeom>
              <a:avLst/>
              <a:gdLst/>
              <a:ahLst/>
              <a:cxnLst/>
              <a:rect l="l" t="t" r="r" b="b"/>
              <a:pathLst>
                <a:path w="54609" h="53975" extrusionOk="0">
                  <a:moveTo>
                    <a:pt x="0" y="26793"/>
                  </a:moveTo>
                  <a:lnTo>
                    <a:pt x="1978" y="16705"/>
                  </a:lnTo>
                  <a:lnTo>
                    <a:pt x="7912" y="7842"/>
                  </a:lnTo>
                  <a:lnTo>
                    <a:pt x="16843" y="1960"/>
                  </a:lnTo>
                  <a:lnTo>
                    <a:pt x="26997" y="0"/>
                  </a:lnTo>
                  <a:lnTo>
                    <a:pt x="37152" y="1960"/>
                  </a:lnTo>
                  <a:lnTo>
                    <a:pt x="46083" y="7842"/>
                  </a:lnTo>
                  <a:lnTo>
                    <a:pt x="52017" y="16705"/>
                  </a:lnTo>
                  <a:lnTo>
                    <a:pt x="53995" y="26793"/>
                  </a:lnTo>
                  <a:lnTo>
                    <a:pt x="52017" y="36882"/>
                  </a:lnTo>
                  <a:lnTo>
                    <a:pt x="46083" y="45745"/>
                  </a:lnTo>
                  <a:lnTo>
                    <a:pt x="37152" y="51627"/>
                  </a:lnTo>
                  <a:lnTo>
                    <a:pt x="26997" y="53587"/>
                  </a:lnTo>
                  <a:lnTo>
                    <a:pt x="16843" y="51627"/>
                  </a:lnTo>
                  <a:lnTo>
                    <a:pt x="7912" y="45745"/>
                  </a:lnTo>
                  <a:lnTo>
                    <a:pt x="1978" y="36882"/>
                  </a:lnTo>
                  <a:lnTo>
                    <a:pt x="0" y="26793"/>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22" name="Google Shape;1722;p53"/>
            <p:cNvSpPr/>
            <p:nvPr/>
          </p:nvSpPr>
          <p:spPr>
            <a:xfrm>
              <a:off x="19275514" y="3215504"/>
              <a:ext cx="52069" cy="51435"/>
            </a:xfrm>
            <a:custGeom>
              <a:avLst/>
              <a:gdLst/>
              <a:ahLst/>
              <a:cxnLst/>
              <a:rect l="l" t="t" r="r" b="b"/>
              <a:pathLst>
                <a:path w="52069" h="51435" extrusionOk="0">
                  <a:moveTo>
                    <a:pt x="0" y="25629"/>
                  </a:moveTo>
                  <a:lnTo>
                    <a:pt x="1892" y="15979"/>
                  </a:lnTo>
                  <a:lnTo>
                    <a:pt x="7571" y="7501"/>
                  </a:lnTo>
                  <a:lnTo>
                    <a:pt x="16117" y="1875"/>
                  </a:lnTo>
                  <a:lnTo>
                    <a:pt x="25828" y="0"/>
                  </a:lnTo>
                  <a:lnTo>
                    <a:pt x="35527" y="1875"/>
                  </a:lnTo>
                  <a:lnTo>
                    <a:pt x="44041" y="7501"/>
                  </a:lnTo>
                  <a:lnTo>
                    <a:pt x="49720" y="15979"/>
                  </a:lnTo>
                  <a:lnTo>
                    <a:pt x="51613" y="25629"/>
                  </a:lnTo>
                  <a:lnTo>
                    <a:pt x="49720" y="35278"/>
                  </a:lnTo>
                  <a:lnTo>
                    <a:pt x="44041" y="43756"/>
                  </a:lnTo>
                  <a:lnTo>
                    <a:pt x="35495" y="49382"/>
                  </a:lnTo>
                  <a:lnTo>
                    <a:pt x="25785" y="51258"/>
                  </a:lnTo>
                  <a:lnTo>
                    <a:pt x="16085" y="49382"/>
                  </a:lnTo>
                  <a:lnTo>
                    <a:pt x="7571" y="43756"/>
                  </a:lnTo>
                  <a:lnTo>
                    <a:pt x="1892" y="35278"/>
                  </a:lnTo>
                  <a:lnTo>
                    <a:pt x="0" y="25629"/>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23" name="Google Shape;1723;p53"/>
            <p:cNvSpPr/>
            <p:nvPr/>
          </p:nvSpPr>
          <p:spPr>
            <a:xfrm>
              <a:off x="17047210" y="5459776"/>
              <a:ext cx="22225" cy="22225"/>
            </a:xfrm>
            <a:custGeom>
              <a:avLst/>
              <a:gdLst/>
              <a:ahLst/>
              <a:cxnLst/>
              <a:rect l="l" t="t" r="r" b="b"/>
              <a:pathLst>
                <a:path w="22225" h="22225" extrusionOk="0">
                  <a:moveTo>
                    <a:pt x="0" y="14036"/>
                  </a:moveTo>
                  <a:lnTo>
                    <a:pt x="0" y="7728"/>
                  </a:lnTo>
                  <a:lnTo>
                    <a:pt x="7827" y="0"/>
                  </a:lnTo>
                  <a:lnTo>
                    <a:pt x="14122" y="0"/>
                  </a:lnTo>
                  <a:lnTo>
                    <a:pt x="21950" y="7728"/>
                  </a:lnTo>
                  <a:lnTo>
                    <a:pt x="21950" y="13979"/>
                  </a:lnTo>
                  <a:lnTo>
                    <a:pt x="18036" y="17900"/>
                  </a:lnTo>
                  <a:lnTo>
                    <a:pt x="14122" y="21764"/>
                  </a:lnTo>
                  <a:lnTo>
                    <a:pt x="7827" y="21764"/>
                  </a:lnTo>
                  <a:lnTo>
                    <a:pt x="0" y="14036"/>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24" name="Google Shape;1724;p53"/>
            <p:cNvSpPr/>
            <p:nvPr/>
          </p:nvSpPr>
          <p:spPr>
            <a:xfrm>
              <a:off x="20020309" y="2766627"/>
              <a:ext cx="57785" cy="57150"/>
            </a:xfrm>
            <a:custGeom>
              <a:avLst/>
              <a:gdLst/>
              <a:ahLst/>
              <a:cxnLst/>
              <a:rect l="l" t="t" r="r" b="b"/>
              <a:pathLst>
                <a:path w="57784" h="57150" extrusionOk="0">
                  <a:moveTo>
                    <a:pt x="0" y="28555"/>
                  </a:moveTo>
                  <a:lnTo>
                    <a:pt x="2105" y="17799"/>
                  </a:lnTo>
                  <a:lnTo>
                    <a:pt x="8422" y="8353"/>
                  </a:lnTo>
                  <a:lnTo>
                    <a:pt x="17934" y="2088"/>
                  </a:lnTo>
                  <a:lnTo>
                    <a:pt x="28749" y="0"/>
                  </a:lnTo>
                  <a:lnTo>
                    <a:pt x="39553" y="2088"/>
                  </a:lnTo>
                  <a:lnTo>
                    <a:pt x="49033" y="8353"/>
                  </a:lnTo>
                  <a:lnTo>
                    <a:pt x="55350" y="17791"/>
                  </a:lnTo>
                  <a:lnTo>
                    <a:pt x="57455" y="28534"/>
                  </a:lnTo>
                  <a:lnTo>
                    <a:pt x="55350" y="39287"/>
                  </a:lnTo>
                  <a:lnTo>
                    <a:pt x="49033" y="48757"/>
                  </a:lnTo>
                  <a:lnTo>
                    <a:pt x="39521" y="55022"/>
                  </a:lnTo>
                  <a:lnTo>
                    <a:pt x="28706" y="57111"/>
                  </a:lnTo>
                  <a:lnTo>
                    <a:pt x="17902" y="55022"/>
                  </a:lnTo>
                  <a:lnTo>
                    <a:pt x="8422" y="48757"/>
                  </a:lnTo>
                  <a:lnTo>
                    <a:pt x="2105" y="39311"/>
                  </a:lnTo>
                  <a:lnTo>
                    <a:pt x="0" y="28555"/>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25" name="Google Shape;1725;p53"/>
            <p:cNvSpPr/>
            <p:nvPr/>
          </p:nvSpPr>
          <p:spPr>
            <a:xfrm>
              <a:off x="19871935" y="2916423"/>
              <a:ext cx="55244" cy="55244"/>
            </a:xfrm>
            <a:custGeom>
              <a:avLst/>
              <a:gdLst/>
              <a:ahLst/>
              <a:cxnLst/>
              <a:rect l="l" t="t" r="r" b="b"/>
              <a:pathLst>
                <a:path w="55244" h="55244" extrusionOk="0">
                  <a:moveTo>
                    <a:pt x="0" y="27390"/>
                  </a:moveTo>
                  <a:lnTo>
                    <a:pt x="2020" y="17072"/>
                  </a:lnTo>
                  <a:lnTo>
                    <a:pt x="8082" y="8012"/>
                  </a:lnTo>
                  <a:lnTo>
                    <a:pt x="17201" y="2003"/>
                  </a:lnTo>
                  <a:lnTo>
                    <a:pt x="27565" y="0"/>
                  </a:lnTo>
                  <a:lnTo>
                    <a:pt x="37928" y="2003"/>
                  </a:lnTo>
                  <a:lnTo>
                    <a:pt x="47047" y="8012"/>
                  </a:lnTo>
                  <a:lnTo>
                    <a:pt x="53109" y="17072"/>
                  </a:lnTo>
                  <a:lnTo>
                    <a:pt x="55130" y="27390"/>
                  </a:lnTo>
                  <a:lnTo>
                    <a:pt x="53109" y="37708"/>
                  </a:lnTo>
                  <a:lnTo>
                    <a:pt x="47047" y="46768"/>
                  </a:lnTo>
                  <a:lnTo>
                    <a:pt x="37928" y="52778"/>
                  </a:lnTo>
                  <a:lnTo>
                    <a:pt x="27565" y="54781"/>
                  </a:lnTo>
                  <a:lnTo>
                    <a:pt x="17201" y="52778"/>
                  </a:lnTo>
                  <a:lnTo>
                    <a:pt x="8082" y="46768"/>
                  </a:lnTo>
                  <a:lnTo>
                    <a:pt x="2020" y="37708"/>
                  </a:lnTo>
                  <a:lnTo>
                    <a:pt x="0" y="2739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26" name="Google Shape;1726;p53"/>
            <p:cNvSpPr/>
            <p:nvPr/>
          </p:nvSpPr>
          <p:spPr>
            <a:xfrm>
              <a:off x="19722937" y="3065708"/>
              <a:ext cx="54610" cy="53975"/>
            </a:xfrm>
            <a:custGeom>
              <a:avLst/>
              <a:gdLst/>
              <a:ahLst/>
              <a:cxnLst/>
              <a:rect l="l" t="t" r="r" b="b"/>
              <a:pathLst>
                <a:path w="54609" h="53975" extrusionOk="0">
                  <a:moveTo>
                    <a:pt x="0" y="26793"/>
                  </a:moveTo>
                  <a:lnTo>
                    <a:pt x="1978" y="16705"/>
                  </a:lnTo>
                  <a:lnTo>
                    <a:pt x="7912" y="7842"/>
                  </a:lnTo>
                  <a:lnTo>
                    <a:pt x="16843" y="1960"/>
                  </a:lnTo>
                  <a:lnTo>
                    <a:pt x="26997" y="0"/>
                  </a:lnTo>
                  <a:lnTo>
                    <a:pt x="37152" y="1960"/>
                  </a:lnTo>
                  <a:lnTo>
                    <a:pt x="46083" y="7842"/>
                  </a:lnTo>
                  <a:lnTo>
                    <a:pt x="52017" y="16705"/>
                  </a:lnTo>
                  <a:lnTo>
                    <a:pt x="53995" y="26793"/>
                  </a:lnTo>
                  <a:lnTo>
                    <a:pt x="52017" y="36882"/>
                  </a:lnTo>
                  <a:lnTo>
                    <a:pt x="46083" y="45745"/>
                  </a:lnTo>
                  <a:lnTo>
                    <a:pt x="37152" y="51627"/>
                  </a:lnTo>
                  <a:lnTo>
                    <a:pt x="26997" y="53587"/>
                  </a:lnTo>
                  <a:lnTo>
                    <a:pt x="16843" y="51627"/>
                  </a:lnTo>
                  <a:lnTo>
                    <a:pt x="7912" y="45745"/>
                  </a:lnTo>
                  <a:lnTo>
                    <a:pt x="1978" y="36882"/>
                  </a:lnTo>
                  <a:lnTo>
                    <a:pt x="0" y="26793"/>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27" name="Google Shape;1727;p53"/>
            <p:cNvSpPr/>
            <p:nvPr/>
          </p:nvSpPr>
          <p:spPr>
            <a:xfrm>
              <a:off x="19574619" y="3215504"/>
              <a:ext cx="52069" cy="51435"/>
            </a:xfrm>
            <a:custGeom>
              <a:avLst/>
              <a:gdLst/>
              <a:ahLst/>
              <a:cxnLst/>
              <a:rect l="l" t="t" r="r" b="b"/>
              <a:pathLst>
                <a:path w="52069" h="51435" extrusionOk="0">
                  <a:moveTo>
                    <a:pt x="0" y="25629"/>
                  </a:moveTo>
                  <a:lnTo>
                    <a:pt x="1892" y="15979"/>
                  </a:lnTo>
                  <a:lnTo>
                    <a:pt x="7571" y="7501"/>
                  </a:lnTo>
                  <a:lnTo>
                    <a:pt x="16117" y="1875"/>
                  </a:lnTo>
                  <a:lnTo>
                    <a:pt x="25828" y="0"/>
                  </a:lnTo>
                  <a:lnTo>
                    <a:pt x="35527" y="1875"/>
                  </a:lnTo>
                  <a:lnTo>
                    <a:pt x="44041" y="7501"/>
                  </a:lnTo>
                  <a:lnTo>
                    <a:pt x="49720" y="15979"/>
                  </a:lnTo>
                  <a:lnTo>
                    <a:pt x="51613" y="25629"/>
                  </a:lnTo>
                  <a:lnTo>
                    <a:pt x="49720" y="35278"/>
                  </a:lnTo>
                  <a:lnTo>
                    <a:pt x="44041" y="43756"/>
                  </a:lnTo>
                  <a:lnTo>
                    <a:pt x="35495" y="49382"/>
                  </a:lnTo>
                  <a:lnTo>
                    <a:pt x="25785" y="51258"/>
                  </a:lnTo>
                  <a:lnTo>
                    <a:pt x="16085" y="49382"/>
                  </a:lnTo>
                  <a:lnTo>
                    <a:pt x="7571" y="43756"/>
                  </a:lnTo>
                  <a:lnTo>
                    <a:pt x="1892" y="35278"/>
                  </a:lnTo>
                  <a:lnTo>
                    <a:pt x="0" y="25629"/>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28" name="Google Shape;1728;p53"/>
            <p:cNvSpPr/>
            <p:nvPr/>
          </p:nvSpPr>
          <p:spPr>
            <a:xfrm>
              <a:off x="17346314" y="5459776"/>
              <a:ext cx="22225" cy="22225"/>
            </a:xfrm>
            <a:custGeom>
              <a:avLst/>
              <a:gdLst/>
              <a:ahLst/>
              <a:cxnLst/>
              <a:rect l="l" t="t" r="r" b="b"/>
              <a:pathLst>
                <a:path w="22225" h="22225" extrusionOk="0">
                  <a:moveTo>
                    <a:pt x="0" y="14036"/>
                  </a:moveTo>
                  <a:lnTo>
                    <a:pt x="0" y="7728"/>
                  </a:lnTo>
                  <a:lnTo>
                    <a:pt x="7827" y="0"/>
                  </a:lnTo>
                  <a:lnTo>
                    <a:pt x="14122" y="0"/>
                  </a:lnTo>
                  <a:lnTo>
                    <a:pt x="21950" y="7728"/>
                  </a:lnTo>
                  <a:lnTo>
                    <a:pt x="21950" y="13979"/>
                  </a:lnTo>
                  <a:lnTo>
                    <a:pt x="18036" y="17900"/>
                  </a:lnTo>
                  <a:lnTo>
                    <a:pt x="14122" y="21764"/>
                  </a:lnTo>
                  <a:lnTo>
                    <a:pt x="7827" y="21764"/>
                  </a:lnTo>
                  <a:lnTo>
                    <a:pt x="0" y="14036"/>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29" name="Google Shape;1729;p53"/>
            <p:cNvSpPr/>
            <p:nvPr/>
          </p:nvSpPr>
          <p:spPr>
            <a:xfrm>
              <a:off x="17198111" y="5609686"/>
              <a:ext cx="19685" cy="19685"/>
            </a:xfrm>
            <a:custGeom>
              <a:avLst/>
              <a:gdLst/>
              <a:ahLst/>
              <a:cxnLst/>
              <a:rect l="l" t="t" r="r" b="b"/>
              <a:pathLst>
                <a:path w="19684" h="19685" extrusionOk="0">
                  <a:moveTo>
                    <a:pt x="0" y="12388"/>
                  </a:moveTo>
                  <a:lnTo>
                    <a:pt x="0" y="6819"/>
                  </a:lnTo>
                  <a:lnTo>
                    <a:pt x="6919" y="0"/>
                  </a:lnTo>
                  <a:lnTo>
                    <a:pt x="12478" y="0"/>
                  </a:lnTo>
                  <a:lnTo>
                    <a:pt x="15881" y="3409"/>
                  </a:lnTo>
                  <a:lnTo>
                    <a:pt x="19340" y="6819"/>
                  </a:lnTo>
                  <a:lnTo>
                    <a:pt x="19340" y="12388"/>
                  </a:lnTo>
                  <a:lnTo>
                    <a:pt x="15881" y="15797"/>
                  </a:lnTo>
                  <a:lnTo>
                    <a:pt x="12421" y="19207"/>
                  </a:lnTo>
                  <a:lnTo>
                    <a:pt x="6862" y="19207"/>
                  </a:lnTo>
                  <a:lnTo>
                    <a:pt x="3459" y="15797"/>
                  </a:lnTo>
                  <a:lnTo>
                    <a:pt x="0" y="12388"/>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30" name="Google Shape;1730;p53"/>
            <p:cNvSpPr/>
            <p:nvPr/>
          </p:nvSpPr>
          <p:spPr>
            <a:xfrm>
              <a:off x="17049850" y="5759595"/>
              <a:ext cx="17145" cy="17145"/>
            </a:xfrm>
            <a:custGeom>
              <a:avLst/>
              <a:gdLst/>
              <a:ahLst/>
              <a:cxnLst/>
              <a:rect l="l" t="t" r="r" b="b"/>
              <a:pathLst>
                <a:path w="17144" h="17145" extrusionOk="0">
                  <a:moveTo>
                    <a:pt x="0" y="10740"/>
                  </a:moveTo>
                  <a:lnTo>
                    <a:pt x="0" y="5966"/>
                  </a:lnTo>
                  <a:lnTo>
                    <a:pt x="5955" y="0"/>
                  </a:lnTo>
                  <a:lnTo>
                    <a:pt x="10833" y="0"/>
                  </a:lnTo>
                  <a:lnTo>
                    <a:pt x="13782" y="2955"/>
                  </a:lnTo>
                  <a:lnTo>
                    <a:pt x="16788" y="5910"/>
                  </a:lnTo>
                  <a:lnTo>
                    <a:pt x="16788" y="10683"/>
                  </a:lnTo>
                  <a:lnTo>
                    <a:pt x="13782" y="13695"/>
                  </a:lnTo>
                  <a:lnTo>
                    <a:pt x="10833" y="16650"/>
                  </a:lnTo>
                  <a:lnTo>
                    <a:pt x="5955" y="16650"/>
                  </a:lnTo>
                  <a:lnTo>
                    <a:pt x="3006" y="13695"/>
                  </a:lnTo>
                  <a:lnTo>
                    <a:pt x="0" y="1074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31" name="Google Shape;1731;p53"/>
            <p:cNvSpPr/>
            <p:nvPr/>
          </p:nvSpPr>
          <p:spPr>
            <a:xfrm>
              <a:off x="20022042" y="3065708"/>
              <a:ext cx="54610" cy="53975"/>
            </a:xfrm>
            <a:custGeom>
              <a:avLst/>
              <a:gdLst/>
              <a:ahLst/>
              <a:cxnLst/>
              <a:rect l="l" t="t" r="r" b="b"/>
              <a:pathLst>
                <a:path w="54609" h="53975" extrusionOk="0">
                  <a:moveTo>
                    <a:pt x="0" y="26793"/>
                  </a:moveTo>
                  <a:lnTo>
                    <a:pt x="1978" y="16705"/>
                  </a:lnTo>
                  <a:lnTo>
                    <a:pt x="7912" y="7842"/>
                  </a:lnTo>
                  <a:lnTo>
                    <a:pt x="16843" y="1960"/>
                  </a:lnTo>
                  <a:lnTo>
                    <a:pt x="26997" y="0"/>
                  </a:lnTo>
                  <a:lnTo>
                    <a:pt x="37152" y="1960"/>
                  </a:lnTo>
                  <a:lnTo>
                    <a:pt x="46083" y="7842"/>
                  </a:lnTo>
                  <a:lnTo>
                    <a:pt x="52017" y="16705"/>
                  </a:lnTo>
                  <a:lnTo>
                    <a:pt x="53995" y="26793"/>
                  </a:lnTo>
                  <a:lnTo>
                    <a:pt x="52017" y="36882"/>
                  </a:lnTo>
                  <a:lnTo>
                    <a:pt x="46083" y="45745"/>
                  </a:lnTo>
                  <a:lnTo>
                    <a:pt x="37152" y="51627"/>
                  </a:lnTo>
                  <a:lnTo>
                    <a:pt x="26997" y="53587"/>
                  </a:lnTo>
                  <a:lnTo>
                    <a:pt x="16843" y="51627"/>
                  </a:lnTo>
                  <a:lnTo>
                    <a:pt x="7912" y="45745"/>
                  </a:lnTo>
                  <a:lnTo>
                    <a:pt x="1978" y="36882"/>
                  </a:lnTo>
                  <a:lnTo>
                    <a:pt x="0" y="26793"/>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32" name="Google Shape;1732;p53"/>
            <p:cNvSpPr/>
            <p:nvPr/>
          </p:nvSpPr>
          <p:spPr>
            <a:xfrm>
              <a:off x="19873724" y="3215504"/>
              <a:ext cx="52069" cy="51435"/>
            </a:xfrm>
            <a:custGeom>
              <a:avLst/>
              <a:gdLst/>
              <a:ahLst/>
              <a:cxnLst/>
              <a:rect l="l" t="t" r="r" b="b"/>
              <a:pathLst>
                <a:path w="52069" h="51435" extrusionOk="0">
                  <a:moveTo>
                    <a:pt x="0" y="25629"/>
                  </a:moveTo>
                  <a:lnTo>
                    <a:pt x="1892" y="15979"/>
                  </a:lnTo>
                  <a:lnTo>
                    <a:pt x="7571" y="7501"/>
                  </a:lnTo>
                  <a:lnTo>
                    <a:pt x="16117" y="1875"/>
                  </a:lnTo>
                  <a:lnTo>
                    <a:pt x="25828" y="0"/>
                  </a:lnTo>
                  <a:lnTo>
                    <a:pt x="35527" y="1875"/>
                  </a:lnTo>
                  <a:lnTo>
                    <a:pt x="44041" y="7501"/>
                  </a:lnTo>
                  <a:lnTo>
                    <a:pt x="49720" y="15979"/>
                  </a:lnTo>
                  <a:lnTo>
                    <a:pt x="51613" y="25629"/>
                  </a:lnTo>
                  <a:lnTo>
                    <a:pt x="49720" y="35278"/>
                  </a:lnTo>
                  <a:lnTo>
                    <a:pt x="44041" y="43756"/>
                  </a:lnTo>
                  <a:lnTo>
                    <a:pt x="35495" y="49382"/>
                  </a:lnTo>
                  <a:lnTo>
                    <a:pt x="25785" y="51258"/>
                  </a:lnTo>
                  <a:lnTo>
                    <a:pt x="16085" y="49382"/>
                  </a:lnTo>
                  <a:lnTo>
                    <a:pt x="7571" y="43756"/>
                  </a:lnTo>
                  <a:lnTo>
                    <a:pt x="1892" y="35278"/>
                  </a:lnTo>
                  <a:lnTo>
                    <a:pt x="0" y="25629"/>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33" name="Google Shape;1733;p53"/>
            <p:cNvSpPr/>
            <p:nvPr/>
          </p:nvSpPr>
          <p:spPr>
            <a:xfrm>
              <a:off x="17645420" y="5459776"/>
              <a:ext cx="22225" cy="22225"/>
            </a:xfrm>
            <a:custGeom>
              <a:avLst/>
              <a:gdLst/>
              <a:ahLst/>
              <a:cxnLst/>
              <a:rect l="l" t="t" r="r" b="b"/>
              <a:pathLst>
                <a:path w="22225" h="22225" extrusionOk="0">
                  <a:moveTo>
                    <a:pt x="0" y="14036"/>
                  </a:moveTo>
                  <a:lnTo>
                    <a:pt x="0" y="7728"/>
                  </a:lnTo>
                  <a:lnTo>
                    <a:pt x="7827" y="0"/>
                  </a:lnTo>
                  <a:lnTo>
                    <a:pt x="14122" y="0"/>
                  </a:lnTo>
                  <a:lnTo>
                    <a:pt x="21950" y="7728"/>
                  </a:lnTo>
                  <a:lnTo>
                    <a:pt x="21950" y="13979"/>
                  </a:lnTo>
                  <a:lnTo>
                    <a:pt x="18036" y="17900"/>
                  </a:lnTo>
                  <a:lnTo>
                    <a:pt x="14122" y="21764"/>
                  </a:lnTo>
                  <a:lnTo>
                    <a:pt x="7827" y="21764"/>
                  </a:lnTo>
                  <a:lnTo>
                    <a:pt x="0" y="14036"/>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34" name="Google Shape;1734;p53"/>
            <p:cNvSpPr/>
            <p:nvPr/>
          </p:nvSpPr>
          <p:spPr>
            <a:xfrm>
              <a:off x="17497217" y="5609686"/>
              <a:ext cx="19685" cy="19685"/>
            </a:xfrm>
            <a:custGeom>
              <a:avLst/>
              <a:gdLst/>
              <a:ahLst/>
              <a:cxnLst/>
              <a:rect l="l" t="t" r="r" b="b"/>
              <a:pathLst>
                <a:path w="19684" h="19685" extrusionOk="0">
                  <a:moveTo>
                    <a:pt x="0" y="12388"/>
                  </a:moveTo>
                  <a:lnTo>
                    <a:pt x="0" y="6819"/>
                  </a:lnTo>
                  <a:lnTo>
                    <a:pt x="6919" y="0"/>
                  </a:lnTo>
                  <a:lnTo>
                    <a:pt x="12478" y="0"/>
                  </a:lnTo>
                  <a:lnTo>
                    <a:pt x="15881" y="3409"/>
                  </a:lnTo>
                  <a:lnTo>
                    <a:pt x="19340" y="6819"/>
                  </a:lnTo>
                  <a:lnTo>
                    <a:pt x="19340" y="12388"/>
                  </a:lnTo>
                  <a:lnTo>
                    <a:pt x="15881" y="15797"/>
                  </a:lnTo>
                  <a:lnTo>
                    <a:pt x="12421" y="19207"/>
                  </a:lnTo>
                  <a:lnTo>
                    <a:pt x="6862" y="19207"/>
                  </a:lnTo>
                  <a:lnTo>
                    <a:pt x="3459" y="15797"/>
                  </a:lnTo>
                  <a:lnTo>
                    <a:pt x="0" y="12388"/>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35" name="Google Shape;1735;p53"/>
            <p:cNvSpPr/>
            <p:nvPr/>
          </p:nvSpPr>
          <p:spPr>
            <a:xfrm>
              <a:off x="17349012" y="5759595"/>
              <a:ext cx="17145" cy="17145"/>
            </a:xfrm>
            <a:custGeom>
              <a:avLst/>
              <a:gdLst/>
              <a:ahLst/>
              <a:cxnLst/>
              <a:rect l="l" t="t" r="r" b="b"/>
              <a:pathLst>
                <a:path w="17144" h="17145" extrusionOk="0">
                  <a:moveTo>
                    <a:pt x="0" y="10740"/>
                  </a:moveTo>
                  <a:lnTo>
                    <a:pt x="0" y="5966"/>
                  </a:lnTo>
                  <a:lnTo>
                    <a:pt x="2949" y="2955"/>
                  </a:lnTo>
                  <a:lnTo>
                    <a:pt x="5955" y="0"/>
                  </a:lnTo>
                  <a:lnTo>
                    <a:pt x="10776" y="0"/>
                  </a:lnTo>
                  <a:lnTo>
                    <a:pt x="16675" y="5910"/>
                  </a:lnTo>
                  <a:lnTo>
                    <a:pt x="16675" y="10683"/>
                  </a:lnTo>
                  <a:lnTo>
                    <a:pt x="13725" y="13695"/>
                  </a:lnTo>
                  <a:lnTo>
                    <a:pt x="10719" y="16650"/>
                  </a:lnTo>
                  <a:lnTo>
                    <a:pt x="5898" y="16650"/>
                  </a:lnTo>
                  <a:lnTo>
                    <a:pt x="0" y="1074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36" name="Google Shape;1736;p53"/>
            <p:cNvSpPr/>
            <p:nvPr/>
          </p:nvSpPr>
          <p:spPr>
            <a:xfrm>
              <a:off x="17200751" y="5909505"/>
              <a:ext cx="14604" cy="14604"/>
            </a:xfrm>
            <a:custGeom>
              <a:avLst/>
              <a:gdLst/>
              <a:ahLst/>
              <a:cxnLst/>
              <a:rect l="l" t="t" r="r" b="b"/>
              <a:pathLst>
                <a:path w="14605" h="14604" extrusionOk="0">
                  <a:moveTo>
                    <a:pt x="0" y="9092"/>
                  </a:moveTo>
                  <a:lnTo>
                    <a:pt x="0" y="5000"/>
                  </a:lnTo>
                  <a:lnTo>
                    <a:pt x="4991" y="0"/>
                  </a:lnTo>
                  <a:lnTo>
                    <a:pt x="9074" y="0"/>
                  </a:lnTo>
                  <a:lnTo>
                    <a:pt x="11627" y="2500"/>
                  </a:lnTo>
                  <a:lnTo>
                    <a:pt x="14122" y="5000"/>
                  </a:lnTo>
                  <a:lnTo>
                    <a:pt x="14122" y="9035"/>
                  </a:lnTo>
                  <a:lnTo>
                    <a:pt x="11627" y="11592"/>
                  </a:lnTo>
                  <a:lnTo>
                    <a:pt x="9131" y="14093"/>
                  </a:lnTo>
                  <a:lnTo>
                    <a:pt x="5047" y="14093"/>
                  </a:lnTo>
                  <a:lnTo>
                    <a:pt x="2495" y="11592"/>
                  </a:lnTo>
                  <a:lnTo>
                    <a:pt x="0" y="9092"/>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37" name="Google Shape;1737;p53"/>
            <p:cNvSpPr/>
            <p:nvPr/>
          </p:nvSpPr>
          <p:spPr>
            <a:xfrm>
              <a:off x="17051867" y="6058847"/>
              <a:ext cx="13335" cy="13335"/>
            </a:xfrm>
            <a:custGeom>
              <a:avLst/>
              <a:gdLst/>
              <a:ahLst/>
              <a:cxnLst/>
              <a:rect l="l" t="t" r="r" b="b"/>
              <a:pathLst>
                <a:path w="13334" h="13335" extrusionOk="0">
                  <a:moveTo>
                    <a:pt x="0" y="8239"/>
                  </a:moveTo>
                  <a:lnTo>
                    <a:pt x="0" y="4546"/>
                  </a:lnTo>
                  <a:lnTo>
                    <a:pt x="4537" y="0"/>
                  </a:lnTo>
                  <a:lnTo>
                    <a:pt x="8280" y="0"/>
                  </a:lnTo>
                  <a:lnTo>
                    <a:pt x="12818" y="4546"/>
                  </a:lnTo>
                  <a:lnTo>
                    <a:pt x="12818" y="8239"/>
                  </a:lnTo>
                  <a:lnTo>
                    <a:pt x="10549" y="10513"/>
                  </a:lnTo>
                  <a:lnTo>
                    <a:pt x="8280" y="12786"/>
                  </a:lnTo>
                  <a:lnTo>
                    <a:pt x="4537" y="12786"/>
                  </a:lnTo>
                  <a:lnTo>
                    <a:pt x="0" y="8239"/>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38" name="Google Shape;1738;p53"/>
            <p:cNvSpPr/>
            <p:nvPr/>
          </p:nvSpPr>
          <p:spPr>
            <a:xfrm>
              <a:off x="17944526" y="5459776"/>
              <a:ext cx="22225" cy="22225"/>
            </a:xfrm>
            <a:custGeom>
              <a:avLst/>
              <a:gdLst/>
              <a:ahLst/>
              <a:cxnLst/>
              <a:rect l="l" t="t" r="r" b="b"/>
              <a:pathLst>
                <a:path w="22225" h="22225" extrusionOk="0">
                  <a:moveTo>
                    <a:pt x="0" y="14036"/>
                  </a:moveTo>
                  <a:lnTo>
                    <a:pt x="0" y="7728"/>
                  </a:lnTo>
                  <a:lnTo>
                    <a:pt x="7827" y="0"/>
                  </a:lnTo>
                  <a:lnTo>
                    <a:pt x="14122" y="0"/>
                  </a:lnTo>
                  <a:lnTo>
                    <a:pt x="21950" y="7728"/>
                  </a:lnTo>
                  <a:lnTo>
                    <a:pt x="21950" y="13979"/>
                  </a:lnTo>
                  <a:lnTo>
                    <a:pt x="18036" y="17900"/>
                  </a:lnTo>
                  <a:lnTo>
                    <a:pt x="14122" y="21764"/>
                  </a:lnTo>
                  <a:lnTo>
                    <a:pt x="7827" y="21764"/>
                  </a:lnTo>
                  <a:lnTo>
                    <a:pt x="0" y="14036"/>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39" name="Google Shape;1739;p53"/>
            <p:cNvSpPr/>
            <p:nvPr/>
          </p:nvSpPr>
          <p:spPr>
            <a:xfrm>
              <a:off x="17796321" y="5609686"/>
              <a:ext cx="19685" cy="19685"/>
            </a:xfrm>
            <a:custGeom>
              <a:avLst/>
              <a:gdLst/>
              <a:ahLst/>
              <a:cxnLst/>
              <a:rect l="l" t="t" r="r" b="b"/>
              <a:pathLst>
                <a:path w="19684" h="19685" extrusionOk="0">
                  <a:moveTo>
                    <a:pt x="0" y="12388"/>
                  </a:moveTo>
                  <a:lnTo>
                    <a:pt x="0" y="6819"/>
                  </a:lnTo>
                  <a:lnTo>
                    <a:pt x="6919" y="0"/>
                  </a:lnTo>
                  <a:lnTo>
                    <a:pt x="12478" y="0"/>
                  </a:lnTo>
                  <a:lnTo>
                    <a:pt x="15881" y="3409"/>
                  </a:lnTo>
                  <a:lnTo>
                    <a:pt x="19340" y="6819"/>
                  </a:lnTo>
                  <a:lnTo>
                    <a:pt x="19340" y="12388"/>
                  </a:lnTo>
                  <a:lnTo>
                    <a:pt x="15881" y="15797"/>
                  </a:lnTo>
                  <a:lnTo>
                    <a:pt x="12421" y="19207"/>
                  </a:lnTo>
                  <a:lnTo>
                    <a:pt x="6862" y="19207"/>
                  </a:lnTo>
                  <a:lnTo>
                    <a:pt x="3459" y="15797"/>
                  </a:lnTo>
                  <a:lnTo>
                    <a:pt x="0" y="12388"/>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40" name="Google Shape;1740;p53"/>
            <p:cNvSpPr/>
            <p:nvPr/>
          </p:nvSpPr>
          <p:spPr>
            <a:xfrm>
              <a:off x="17648119" y="5759595"/>
              <a:ext cx="17145" cy="17145"/>
            </a:xfrm>
            <a:custGeom>
              <a:avLst/>
              <a:gdLst/>
              <a:ahLst/>
              <a:cxnLst/>
              <a:rect l="l" t="t" r="r" b="b"/>
              <a:pathLst>
                <a:path w="17144" h="17145" extrusionOk="0">
                  <a:moveTo>
                    <a:pt x="0" y="10740"/>
                  </a:moveTo>
                  <a:lnTo>
                    <a:pt x="0" y="5966"/>
                  </a:lnTo>
                  <a:lnTo>
                    <a:pt x="2949" y="2955"/>
                  </a:lnTo>
                  <a:lnTo>
                    <a:pt x="5898" y="0"/>
                  </a:lnTo>
                  <a:lnTo>
                    <a:pt x="10776" y="0"/>
                  </a:lnTo>
                  <a:lnTo>
                    <a:pt x="16675" y="5910"/>
                  </a:lnTo>
                  <a:lnTo>
                    <a:pt x="16675" y="10683"/>
                  </a:lnTo>
                  <a:lnTo>
                    <a:pt x="13725" y="13695"/>
                  </a:lnTo>
                  <a:lnTo>
                    <a:pt x="10776" y="16650"/>
                  </a:lnTo>
                  <a:lnTo>
                    <a:pt x="5898" y="16650"/>
                  </a:lnTo>
                  <a:lnTo>
                    <a:pt x="0" y="1074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41" name="Google Shape;1741;p53"/>
            <p:cNvSpPr/>
            <p:nvPr/>
          </p:nvSpPr>
          <p:spPr>
            <a:xfrm>
              <a:off x="17499857" y="5909505"/>
              <a:ext cx="14604" cy="14604"/>
            </a:xfrm>
            <a:custGeom>
              <a:avLst/>
              <a:gdLst/>
              <a:ahLst/>
              <a:cxnLst/>
              <a:rect l="l" t="t" r="r" b="b"/>
              <a:pathLst>
                <a:path w="14605" h="14604" extrusionOk="0">
                  <a:moveTo>
                    <a:pt x="0" y="9092"/>
                  </a:moveTo>
                  <a:lnTo>
                    <a:pt x="0" y="5000"/>
                  </a:lnTo>
                  <a:lnTo>
                    <a:pt x="4991" y="0"/>
                  </a:lnTo>
                  <a:lnTo>
                    <a:pt x="9074" y="0"/>
                  </a:lnTo>
                  <a:lnTo>
                    <a:pt x="11627" y="2500"/>
                  </a:lnTo>
                  <a:lnTo>
                    <a:pt x="14122" y="5000"/>
                  </a:lnTo>
                  <a:lnTo>
                    <a:pt x="14122" y="9035"/>
                  </a:lnTo>
                  <a:lnTo>
                    <a:pt x="11627" y="11592"/>
                  </a:lnTo>
                  <a:lnTo>
                    <a:pt x="9131" y="14093"/>
                  </a:lnTo>
                  <a:lnTo>
                    <a:pt x="5047" y="14093"/>
                  </a:lnTo>
                  <a:lnTo>
                    <a:pt x="2495" y="11592"/>
                  </a:lnTo>
                  <a:lnTo>
                    <a:pt x="0" y="9092"/>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42" name="Google Shape;1742;p53"/>
            <p:cNvSpPr/>
            <p:nvPr/>
          </p:nvSpPr>
          <p:spPr>
            <a:xfrm>
              <a:off x="17350973" y="6058847"/>
              <a:ext cx="13335" cy="13335"/>
            </a:xfrm>
            <a:custGeom>
              <a:avLst/>
              <a:gdLst/>
              <a:ahLst/>
              <a:cxnLst/>
              <a:rect l="l" t="t" r="r" b="b"/>
              <a:pathLst>
                <a:path w="13334" h="13335" extrusionOk="0">
                  <a:moveTo>
                    <a:pt x="0" y="8239"/>
                  </a:moveTo>
                  <a:lnTo>
                    <a:pt x="0" y="4546"/>
                  </a:lnTo>
                  <a:lnTo>
                    <a:pt x="4537" y="0"/>
                  </a:lnTo>
                  <a:lnTo>
                    <a:pt x="8280" y="0"/>
                  </a:lnTo>
                  <a:lnTo>
                    <a:pt x="12818" y="4546"/>
                  </a:lnTo>
                  <a:lnTo>
                    <a:pt x="12818" y="8239"/>
                  </a:lnTo>
                  <a:lnTo>
                    <a:pt x="10549" y="10513"/>
                  </a:lnTo>
                  <a:lnTo>
                    <a:pt x="8280" y="12786"/>
                  </a:lnTo>
                  <a:lnTo>
                    <a:pt x="4537" y="12786"/>
                  </a:lnTo>
                  <a:lnTo>
                    <a:pt x="0" y="8239"/>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43" name="Google Shape;1743;p53"/>
            <p:cNvSpPr/>
            <p:nvPr/>
          </p:nvSpPr>
          <p:spPr>
            <a:xfrm>
              <a:off x="17202712" y="6208757"/>
              <a:ext cx="10795" cy="10795"/>
            </a:xfrm>
            <a:custGeom>
              <a:avLst/>
              <a:gdLst/>
              <a:ahLst/>
              <a:cxnLst/>
              <a:rect l="l" t="t" r="r" b="b"/>
              <a:pathLst>
                <a:path w="10794" h="10795" extrusionOk="0">
                  <a:moveTo>
                    <a:pt x="0" y="6591"/>
                  </a:moveTo>
                  <a:lnTo>
                    <a:pt x="0" y="3636"/>
                  </a:lnTo>
                  <a:lnTo>
                    <a:pt x="3629" y="0"/>
                  </a:lnTo>
                  <a:lnTo>
                    <a:pt x="6636" y="0"/>
                  </a:lnTo>
                  <a:lnTo>
                    <a:pt x="10266" y="3636"/>
                  </a:lnTo>
                  <a:lnTo>
                    <a:pt x="10266" y="6591"/>
                  </a:lnTo>
                  <a:lnTo>
                    <a:pt x="8451" y="8410"/>
                  </a:lnTo>
                  <a:lnTo>
                    <a:pt x="6636" y="10228"/>
                  </a:lnTo>
                  <a:lnTo>
                    <a:pt x="3629" y="10228"/>
                  </a:lnTo>
                  <a:lnTo>
                    <a:pt x="0" y="6591"/>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44" name="Google Shape;1744;p53"/>
            <p:cNvSpPr/>
            <p:nvPr/>
          </p:nvSpPr>
          <p:spPr>
            <a:xfrm>
              <a:off x="17054452" y="6358667"/>
              <a:ext cx="8255" cy="8255"/>
            </a:xfrm>
            <a:custGeom>
              <a:avLst/>
              <a:gdLst/>
              <a:ahLst/>
              <a:cxnLst/>
              <a:rect l="l" t="t" r="r" b="b"/>
              <a:pathLst>
                <a:path w="8255" h="8254" extrusionOk="0">
                  <a:moveTo>
                    <a:pt x="0" y="4943"/>
                  </a:moveTo>
                  <a:lnTo>
                    <a:pt x="0" y="2727"/>
                  </a:lnTo>
                  <a:lnTo>
                    <a:pt x="2722" y="0"/>
                  </a:lnTo>
                  <a:lnTo>
                    <a:pt x="4991" y="0"/>
                  </a:lnTo>
                  <a:lnTo>
                    <a:pt x="7713" y="2727"/>
                  </a:lnTo>
                  <a:lnTo>
                    <a:pt x="7713" y="4943"/>
                  </a:lnTo>
                  <a:lnTo>
                    <a:pt x="6352" y="6307"/>
                  </a:lnTo>
                  <a:lnTo>
                    <a:pt x="4991" y="7671"/>
                  </a:lnTo>
                  <a:lnTo>
                    <a:pt x="2722" y="7671"/>
                  </a:lnTo>
                  <a:lnTo>
                    <a:pt x="0" y="4943"/>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45" name="Google Shape;1745;p53"/>
            <p:cNvSpPr/>
            <p:nvPr/>
          </p:nvSpPr>
          <p:spPr>
            <a:xfrm>
              <a:off x="18243686" y="5459776"/>
              <a:ext cx="22225" cy="22225"/>
            </a:xfrm>
            <a:custGeom>
              <a:avLst/>
              <a:gdLst/>
              <a:ahLst/>
              <a:cxnLst/>
              <a:rect l="l" t="t" r="r" b="b"/>
              <a:pathLst>
                <a:path w="22225" h="22225" extrusionOk="0">
                  <a:moveTo>
                    <a:pt x="0" y="14036"/>
                  </a:moveTo>
                  <a:lnTo>
                    <a:pt x="0" y="7728"/>
                  </a:lnTo>
                  <a:lnTo>
                    <a:pt x="7827" y="0"/>
                  </a:lnTo>
                  <a:lnTo>
                    <a:pt x="14122" y="0"/>
                  </a:lnTo>
                  <a:lnTo>
                    <a:pt x="21950" y="7728"/>
                  </a:lnTo>
                  <a:lnTo>
                    <a:pt x="21950" y="13979"/>
                  </a:lnTo>
                  <a:lnTo>
                    <a:pt x="18036" y="17900"/>
                  </a:lnTo>
                  <a:lnTo>
                    <a:pt x="14122" y="21764"/>
                  </a:lnTo>
                  <a:lnTo>
                    <a:pt x="7827" y="21764"/>
                  </a:lnTo>
                  <a:lnTo>
                    <a:pt x="0" y="14036"/>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46" name="Google Shape;1746;p53"/>
            <p:cNvSpPr/>
            <p:nvPr/>
          </p:nvSpPr>
          <p:spPr>
            <a:xfrm>
              <a:off x="18095425" y="5609686"/>
              <a:ext cx="19685" cy="19685"/>
            </a:xfrm>
            <a:custGeom>
              <a:avLst/>
              <a:gdLst/>
              <a:ahLst/>
              <a:cxnLst/>
              <a:rect l="l" t="t" r="r" b="b"/>
              <a:pathLst>
                <a:path w="19684" h="19685" extrusionOk="0">
                  <a:moveTo>
                    <a:pt x="0" y="12388"/>
                  </a:moveTo>
                  <a:lnTo>
                    <a:pt x="0" y="6819"/>
                  </a:lnTo>
                  <a:lnTo>
                    <a:pt x="6919" y="0"/>
                  </a:lnTo>
                  <a:lnTo>
                    <a:pt x="12478" y="0"/>
                  </a:lnTo>
                  <a:lnTo>
                    <a:pt x="15881" y="3409"/>
                  </a:lnTo>
                  <a:lnTo>
                    <a:pt x="19340" y="6819"/>
                  </a:lnTo>
                  <a:lnTo>
                    <a:pt x="19340" y="12388"/>
                  </a:lnTo>
                  <a:lnTo>
                    <a:pt x="15881" y="15797"/>
                  </a:lnTo>
                  <a:lnTo>
                    <a:pt x="12421" y="19207"/>
                  </a:lnTo>
                  <a:lnTo>
                    <a:pt x="6862" y="19207"/>
                  </a:lnTo>
                  <a:lnTo>
                    <a:pt x="3459" y="15797"/>
                  </a:lnTo>
                  <a:lnTo>
                    <a:pt x="0" y="12388"/>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47" name="Google Shape;1747;p53"/>
            <p:cNvSpPr/>
            <p:nvPr/>
          </p:nvSpPr>
          <p:spPr>
            <a:xfrm>
              <a:off x="17947166" y="5759595"/>
              <a:ext cx="17145" cy="17145"/>
            </a:xfrm>
            <a:custGeom>
              <a:avLst/>
              <a:gdLst/>
              <a:ahLst/>
              <a:cxnLst/>
              <a:rect l="l" t="t" r="r" b="b"/>
              <a:pathLst>
                <a:path w="17144" h="17145" extrusionOk="0">
                  <a:moveTo>
                    <a:pt x="0" y="10740"/>
                  </a:moveTo>
                  <a:lnTo>
                    <a:pt x="0" y="5966"/>
                  </a:lnTo>
                  <a:lnTo>
                    <a:pt x="5955" y="0"/>
                  </a:lnTo>
                  <a:lnTo>
                    <a:pt x="10833" y="0"/>
                  </a:lnTo>
                  <a:lnTo>
                    <a:pt x="16731" y="5910"/>
                  </a:lnTo>
                  <a:lnTo>
                    <a:pt x="16731" y="10683"/>
                  </a:lnTo>
                  <a:lnTo>
                    <a:pt x="13782" y="13695"/>
                  </a:lnTo>
                  <a:lnTo>
                    <a:pt x="10776" y="16650"/>
                  </a:lnTo>
                  <a:lnTo>
                    <a:pt x="5955" y="16650"/>
                  </a:lnTo>
                  <a:lnTo>
                    <a:pt x="3006" y="13695"/>
                  </a:lnTo>
                  <a:lnTo>
                    <a:pt x="0" y="1074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48" name="Google Shape;1748;p53"/>
            <p:cNvSpPr/>
            <p:nvPr/>
          </p:nvSpPr>
          <p:spPr>
            <a:xfrm>
              <a:off x="17798961" y="5909505"/>
              <a:ext cx="14604" cy="14604"/>
            </a:xfrm>
            <a:custGeom>
              <a:avLst/>
              <a:gdLst/>
              <a:ahLst/>
              <a:cxnLst/>
              <a:rect l="l" t="t" r="r" b="b"/>
              <a:pathLst>
                <a:path w="14605" h="14604" extrusionOk="0">
                  <a:moveTo>
                    <a:pt x="0" y="9092"/>
                  </a:moveTo>
                  <a:lnTo>
                    <a:pt x="0" y="5000"/>
                  </a:lnTo>
                  <a:lnTo>
                    <a:pt x="4991" y="0"/>
                  </a:lnTo>
                  <a:lnTo>
                    <a:pt x="9074" y="0"/>
                  </a:lnTo>
                  <a:lnTo>
                    <a:pt x="11627" y="2500"/>
                  </a:lnTo>
                  <a:lnTo>
                    <a:pt x="14122" y="5000"/>
                  </a:lnTo>
                  <a:lnTo>
                    <a:pt x="14122" y="9035"/>
                  </a:lnTo>
                  <a:lnTo>
                    <a:pt x="11627" y="11592"/>
                  </a:lnTo>
                  <a:lnTo>
                    <a:pt x="9131" y="14093"/>
                  </a:lnTo>
                  <a:lnTo>
                    <a:pt x="5047" y="14093"/>
                  </a:lnTo>
                  <a:lnTo>
                    <a:pt x="2495" y="11592"/>
                  </a:lnTo>
                  <a:lnTo>
                    <a:pt x="0" y="9092"/>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49" name="Google Shape;1749;p53"/>
            <p:cNvSpPr/>
            <p:nvPr/>
          </p:nvSpPr>
          <p:spPr>
            <a:xfrm>
              <a:off x="17650077" y="6058847"/>
              <a:ext cx="13335" cy="13335"/>
            </a:xfrm>
            <a:custGeom>
              <a:avLst/>
              <a:gdLst/>
              <a:ahLst/>
              <a:cxnLst/>
              <a:rect l="l" t="t" r="r" b="b"/>
              <a:pathLst>
                <a:path w="13334" h="13335" extrusionOk="0">
                  <a:moveTo>
                    <a:pt x="0" y="8239"/>
                  </a:moveTo>
                  <a:lnTo>
                    <a:pt x="0" y="4546"/>
                  </a:lnTo>
                  <a:lnTo>
                    <a:pt x="4537" y="0"/>
                  </a:lnTo>
                  <a:lnTo>
                    <a:pt x="8280" y="0"/>
                  </a:lnTo>
                  <a:lnTo>
                    <a:pt x="12818" y="4546"/>
                  </a:lnTo>
                  <a:lnTo>
                    <a:pt x="12818" y="8239"/>
                  </a:lnTo>
                  <a:lnTo>
                    <a:pt x="10549" y="10513"/>
                  </a:lnTo>
                  <a:lnTo>
                    <a:pt x="8280" y="12786"/>
                  </a:lnTo>
                  <a:lnTo>
                    <a:pt x="4537" y="12786"/>
                  </a:lnTo>
                  <a:lnTo>
                    <a:pt x="0" y="8239"/>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50" name="Google Shape;1750;p53"/>
            <p:cNvSpPr/>
            <p:nvPr/>
          </p:nvSpPr>
          <p:spPr>
            <a:xfrm>
              <a:off x="17501816" y="6208757"/>
              <a:ext cx="10795" cy="10795"/>
            </a:xfrm>
            <a:custGeom>
              <a:avLst/>
              <a:gdLst/>
              <a:ahLst/>
              <a:cxnLst/>
              <a:rect l="l" t="t" r="r" b="b"/>
              <a:pathLst>
                <a:path w="10794" h="10795" extrusionOk="0">
                  <a:moveTo>
                    <a:pt x="0" y="6591"/>
                  </a:moveTo>
                  <a:lnTo>
                    <a:pt x="0" y="3636"/>
                  </a:lnTo>
                  <a:lnTo>
                    <a:pt x="3629" y="0"/>
                  </a:lnTo>
                  <a:lnTo>
                    <a:pt x="6636" y="0"/>
                  </a:lnTo>
                  <a:lnTo>
                    <a:pt x="10266" y="3636"/>
                  </a:lnTo>
                  <a:lnTo>
                    <a:pt x="10266" y="6591"/>
                  </a:lnTo>
                  <a:lnTo>
                    <a:pt x="8451" y="8410"/>
                  </a:lnTo>
                  <a:lnTo>
                    <a:pt x="6636" y="10228"/>
                  </a:lnTo>
                  <a:lnTo>
                    <a:pt x="3629" y="10228"/>
                  </a:lnTo>
                  <a:lnTo>
                    <a:pt x="0" y="6591"/>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51" name="Google Shape;1751;p53"/>
            <p:cNvSpPr/>
            <p:nvPr/>
          </p:nvSpPr>
          <p:spPr>
            <a:xfrm>
              <a:off x="17353556" y="6358667"/>
              <a:ext cx="8255" cy="8255"/>
            </a:xfrm>
            <a:custGeom>
              <a:avLst/>
              <a:gdLst/>
              <a:ahLst/>
              <a:cxnLst/>
              <a:rect l="l" t="t" r="r" b="b"/>
              <a:pathLst>
                <a:path w="8255" h="8254" extrusionOk="0">
                  <a:moveTo>
                    <a:pt x="0" y="4943"/>
                  </a:moveTo>
                  <a:lnTo>
                    <a:pt x="0" y="2727"/>
                  </a:lnTo>
                  <a:lnTo>
                    <a:pt x="2722" y="0"/>
                  </a:lnTo>
                  <a:lnTo>
                    <a:pt x="4991" y="0"/>
                  </a:lnTo>
                  <a:lnTo>
                    <a:pt x="7713" y="2727"/>
                  </a:lnTo>
                  <a:lnTo>
                    <a:pt x="7713" y="4943"/>
                  </a:lnTo>
                  <a:lnTo>
                    <a:pt x="6352" y="6307"/>
                  </a:lnTo>
                  <a:lnTo>
                    <a:pt x="4991" y="7671"/>
                  </a:lnTo>
                  <a:lnTo>
                    <a:pt x="2722" y="7671"/>
                  </a:lnTo>
                  <a:lnTo>
                    <a:pt x="0" y="4943"/>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52" name="Google Shape;1752;p53"/>
            <p:cNvSpPr/>
            <p:nvPr/>
          </p:nvSpPr>
          <p:spPr>
            <a:xfrm>
              <a:off x="17205297" y="6508577"/>
              <a:ext cx="5715" cy="5715"/>
            </a:xfrm>
            <a:custGeom>
              <a:avLst/>
              <a:gdLst/>
              <a:ahLst/>
              <a:cxnLst/>
              <a:rect l="l" t="t" r="r" b="b"/>
              <a:pathLst>
                <a:path w="5715" h="5715" extrusionOk="0">
                  <a:moveTo>
                    <a:pt x="0" y="3295"/>
                  </a:moveTo>
                  <a:lnTo>
                    <a:pt x="0" y="1818"/>
                  </a:lnTo>
                  <a:lnTo>
                    <a:pt x="1814" y="0"/>
                  </a:lnTo>
                  <a:lnTo>
                    <a:pt x="3289" y="0"/>
                  </a:lnTo>
                  <a:lnTo>
                    <a:pt x="4253" y="909"/>
                  </a:lnTo>
                  <a:lnTo>
                    <a:pt x="5161" y="1818"/>
                  </a:lnTo>
                  <a:lnTo>
                    <a:pt x="5161" y="3295"/>
                  </a:lnTo>
                  <a:lnTo>
                    <a:pt x="4253" y="4205"/>
                  </a:lnTo>
                  <a:lnTo>
                    <a:pt x="3346" y="5114"/>
                  </a:lnTo>
                  <a:lnTo>
                    <a:pt x="1871" y="5114"/>
                  </a:lnTo>
                  <a:lnTo>
                    <a:pt x="907" y="4205"/>
                  </a:lnTo>
                  <a:lnTo>
                    <a:pt x="0" y="3295"/>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53" name="Google Shape;1753;p53"/>
            <p:cNvSpPr/>
            <p:nvPr/>
          </p:nvSpPr>
          <p:spPr>
            <a:xfrm>
              <a:off x="17056411" y="6657805"/>
              <a:ext cx="4445" cy="4445"/>
            </a:xfrm>
            <a:custGeom>
              <a:avLst/>
              <a:gdLst/>
              <a:ahLst/>
              <a:cxnLst/>
              <a:rect l="l" t="t" r="r" b="b"/>
              <a:pathLst>
                <a:path w="4444" h="4445" extrusionOk="0">
                  <a:moveTo>
                    <a:pt x="0" y="2500"/>
                  </a:moveTo>
                  <a:lnTo>
                    <a:pt x="0" y="1363"/>
                  </a:lnTo>
                  <a:lnTo>
                    <a:pt x="1361" y="0"/>
                  </a:lnTo>
                  <a:lnTo>
                    <a:pt x="2495" y="0"/>
                  </a:lnTo>
                  <a:lnTo>
                    <a:pt x="3856" y="1363"/>
                  </a:lnTo>
                  <a:lnTo>
                    <a:pt x="3856" y="2500"/>
                  </a:lnTo>
                  <a:lnTo>
                    <a:pt x="3176" y="3182"/>
                  </a:lnTo>
                  <a:lnTo>
                    <a:pt x="2495" y="3864"/>
                  </a:lnTo>
                  <a:lnTo>
                    <a:pt x="1361" y="3864"/>
                  </a:lnTo>
                  <a:lnTo>
                    <a:pt x="0" y="250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54" name="Google Shape;1754;p53"/>
            <p:cNvSpPr/>
            <p:nvPr/>
          </p:nvSpPr>
          <p:spPr>
            <a:xfrm>
              <a:off x="18542789" y="5459776"/>
              <a:ext cx="22225" cy="22225"/>
            </a:xfrm>
            <a:custGeom>
              <a:avLst/>
              <a:gdLst/>
              <a:ahLst/>
              <a:cxnLst/>
              <a:rect l="l" t="t" r="r" b="b"/>
              <a:pathLst>
                <a:path w="22225" h="22225" extrusionOk="0">
                  <a:moveTo>
                    <a:pt x="0" y="14036"/>
                  </a:moveTo>
                  <a:lnTo>
                    <a:pt x="0" y="7728"/>
                  </a:lnTo>
                  <a:lnTo>
                    <a:pt x="7827" y="0"/>
                  </a:lnTo>
                  <a:lnTo>
                    <a:pt x="14122" y="0"/>
                  </a:lnTo>
                  <a:lnTo>
                    <a:pt x="21950" y="7728"/>
                  </a:lnTo>
                  <a:lnTo>
                    <a:pt x="21950" y="13979"/>
                  </a:lnTo>
                  <a:lnTo>
                    <a:pt x="18036" y="17900"/>
                  </a:lnTo>
                  <a:lnTo>
                    <a:pt x="14122" y="21764"/>
                  </a:lnTo>
                  <a:lnTo>
                    <a:pt x="7827" y="21764"/>
                  </a:lnTo>
                  <a:lnTo>
                    <a:pt x="0" y="14036"/>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55" name="Google Shape;1755;p53"/>
            <p:cNvSpPr/>
            <p:nvPr/>
          </p:nvSpPr>
          <p:spPr>
            <a:xfrm>
              <a:off x="18394528" y="5609686"/>
              <a:ext cx="19685" cy="19685"/>
            </a:xfrm>
            <a:custGeom>
              <a:avLst/>
              <a:gdLst/>
              <a:ahLst/>
              <a:cxnLst/>
              <a:rect l="l" t="t" r="r" b="b"/>
              <a:pathLst>
                <a:path w="19684" h="19685" extrusionOk="0">
                  <a:moveTo>
                    <a:pt x="0" y="12388"/>
                  </a:moveTo>
                  <a:lnTo>
                    <a:pt x="0" y="6819"/>
                  </a:lnTo>
                  <a:lnTo>
                    <a:pt x="6919" y="0"/>
                  </a:lnTo>
                  <a:lnTo>
                    <a:pt x="12478" y="0"/>
                  </a:lnTo>
                  <a:lnTo>
                    <a:pt x="15881" y="3409"/>
                  </a:lnTo>
                  <a:lnTo>
                    <a:pt x="19340" y="6819"/>
                  </a:lnTo>
                  <a:lnTo>
                    <a:pt x="19340" y="12388"/>
                  </a:lnTo>
                  <a:lnTo>
                    <a:pt x="15881" y="15797"/>
                  </a:lnTo>
                  <a:lnTo>
                    <a:pt x="12421" y="19207"/>
                  </a:lnTo>
                  <a:lnTo>
                    <a:pt x="6862" y="19207"/>
                  </a:lnTo>
                  <a:lnTo>
                    <a:pt x="3459" y="15797"/>
                  </a:lnTo>
                  <a:lnTo>
                    <a:pt x="0" y="12388"/>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56" name="Google Shape;1756;p53"/>
            <p:cNvSpPr/>
            <p:nvPr/>
          </p:nvSpPr>
          <p:spPr>
            <a:xfrm>
              <a:off x="18246269" y="5759595"/>
              <a:ext cx="17145" cy="17145"/>
            </a:xfrm>
            <a:custGeom>
              <a:avLst/>
              <a:gdLst/>
              <a:ahLst/>
              <a:cxnLst/>
              <a:rect l="l" t="t" r="r" b="b"/>
              <a:pathLst>
                <a:path w="17144" h="17145" extrusionOk="0">
                  <a:moveTo>
                    <a:pt x="0" y="10740"/>
                  </a:moveTo>
                  <a:lnTo>
                    <a:pt x="0" y="5966"/>
                  </a:lnTo>
                  <a:lnTo>
                    <a:pt x="5955" y="0"/>
                  </a:lnTo>
                  <a:lnTo>
                    <a:pt x="10833" y="0"/>
                  </a:lnTo>
                  <a:lnTo>
                    <a:pt x="13782" y="2955"/>
                  </a:lnTo>
                  <a:lnTo>
                    <a:pt x="16788" y="5910"/>
                  </a:lnTo>
                  <a:lnTo>
                    <a:pt x="16788" y="10683"/>
                  </a:lnTo>
                  <a:lnTo>
                    <a:pt x="13782" y="13695"/>
                  </a:lnTo>
                  <a:lnTo>
                    <a:pt x="10833" y="16650"/>
                  </a:lnTo>
                  <a:lnTo>
                    <a:pt x="5955" y="16650"/>
                  </a:lnTo>
                  <a:lnTo>
                    <a:pt x="3006" y="13695"/>
                  </a:lnTo>
                  <a:lnTo>
                    <a:pt x="0" y="1074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57" name="Google Shape;1757;p53"/>
            <p:cNvSpPr/>
            <p:nvPr/>
          </p:nvSpPr>
          <p:spPr>
            <a:xfrm>
              <a:off x="18098064" y="5909505"/>
              <a:ext cx="14604" cy="14604"/>
            </a:xfrm>
            <a:custGeom>
              <a:avLst/>
              <a:gdLst/>
              <a:ahLst/>
              <a:cxnLst/>
              <a:rect l="l" t="t" r="r" b="b"/>
              <a:pathLst>
                <a:path w="14605" h="14604" extrusionOk="0">
                  <a:moveTo>
                    <a:pt x="0" y="9092"/>
                  </a:moveTo>
                  <a:lnTo>
                    <a:pt x="0" y="5000"/>
                  </a:lnTo>
                  <a:lnTo>
                    <a:pt x="4991" y="0"/>
                  </a:lnTo>
                  <a:lnTo>
                    <a:pt x="9074" y="0"/>
                  </a:lnTo>
                  <a:lnTo>
                    <a:pt x="11627" y="2500"/>
                  </a:lnTo>
                  <a:lnTo>
                    <a:pt x="14122" y="5000"/>
                  </a:lnTo>
                  <a:lnTo>
                    <a:pt x="14122" y="9035"/>
                  </a:lnTo>
                  <a:lnTo>
                    <a:pt x="11627" y="11592"/>
                  </a:lnTo>
                  <a:lnTo>
                    <a:pt x="9131" y="14093"/>
                  </a:lnTo>
                  <a:lnTo>
                    <a:pt x="5047" y="14093"/>
                  </a:lnTo>
                  <a:lnTo>
                    <a:pt x="2495" y="11592"/>
                  </a:lnTo>
                  <a:lnTo>
                    <a:pt x="0" y="9092"/>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58" name="Google Shape;1758;p53"/>
            <p:cNvSpPr/>
            <p:nvPr/>
          </p:nvSpPr>
          <p:spPr>
            <a:xfrm>
              <a:off x="17949178" y="6058847"/>
              <a:ext cx="13335" cy="13335"/>
            </a:xfrm>
            <a:custGeom>
              <a:avLst/>
              <a:gdLst/>
              <a:ahLst/>
              <a:cxnLst/>
              <a:rect l="l" t="t" r="r" b="b"/>
              <a:pathLst>
                <a:path w="13334" h="13335" extrusionOk="0">
                  <a:moveTo>
                    <a:pt x="0" y="8239"/>
                  </a:moveTo>
                  <a:lnTo>
                    <a:pt x="0" y="4546"/>
                  </a:lnTo>
                  <a:lnTo>
                    <a:pt x="4537" y="0"/>
                  </a:lnTo>
                  <a:lnTo>
                    <a:pt x="8280" y="0"/>
                  </a:lnTo>
                  <a:lnTo>
                    <a:pt x="12818" y="4546"/>
                  </a:lnTo>
                  <a:lnTo>
                    <a:pt x="12818" y="8239"/>
                  </a:lnTo>
                  <a:lnTo>
                    <a:pt x="10549" y="10513"/>
                  </a:lnTo>
                  <a:lnTo>
                    <a:pt x="8280" y="12786"/>
                  </a:lnTo>
                  <a:lnTo>
                    <a:pt x="4537" y="12786"/>
                  </a:lnTo>
                  <a:lnTo>
                    <a:pt x="0" y="8239"/>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59" name="Google Shape;1759;p53"/>
            <p:cNvSpPr/>
            <p:nvPr/>
          </p:nvSpPr>
          <p:spPr>
            <a:xfrm>
              <a:off x="17800919" y="6208757"/>
              <a:ext cx="10795" cy="10795"/>
            </a:xfrm>
            <a:custGeom>
              <a:avLst/>
              <a:gdLst/>
              <a:ahLst/>
              <a:cxnLst/>
              <a:rect l="l" t="t" r="r" b="b"/>
              <a:pathLst>
                <a:path w="10794" h="10795" extrusionOk="0">
                  <a:moveTo>
                    <a:pt x="0" y="6591"/>
                  </a:moveTo>
                  <a:lnTo>
                    <a:pt x="0" y="3636"/>
                  </a:lnTo>
                  <a:lnTo>
                    <a:pt x="3629" y="0"/>
                  </a:lnTo>
                  <a:lnTo>
                    <a:pt x="6636" y="0"/>
                  </a:lnTo>
                  <a:lnTo>
                    <a:pt x="10266" y="3636"/>
                  </a:lnTo>
                  <a:lnTo>
                    <a:pt x="10266" y="6591"/>
                  </a:lnTo>
                  <a:lnTo>
                    <a:pt x="8451" y="8410"/>
                  </a:lnTo>
                  <a:lnTo>
                    <a:pt x="6636" y="10228"/>
                  </a:lnTo>
                  <a:lnTo>
                    <a:pt x="3629" y="10228"/>
                  </a:lnTo>
                  <a:lnTo>
                    <a:pt x="0" y="6591"/>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60" name="Google Shape;1760;p53"/>
            <p:cNvSpPr/>
            <p:nvPr/>
          </p:nvSpPr>
          <p:spPr>
            <a:xfrm>
              <a:off x="17652657" y="6358667"/>
              <a:ext cx="8255" cy="8255"/>
            </a:xfrm>
            <a:custGeom>
              <a:avLst/>
              <a:gdLst/>
              <a:ahLst/>
              <a:cxnLst/>
              <a:rect l="l" t="t" r="r" b="b"/>
              <a:pathLst>
                <a:path w="8255" h="8254" extrusionOk="0">
                  <a:moveTo>
                    <a:pt x="0" y="4943"/>
                  </a:moveTo>
                  <a:lnTo>
                    <a:pt x="0" y="2727"/>
                  </a:lnTo>
                  <a:lnTo>
                    <a:pt x="2722" y="0"/>
                  </a:lnTo>
                  <a:lnTo>
                    <a:pt x="4934" y="0"/>
                  </a:lnTo>
                  <a:lnTo>
                    <a:pt x="6352" y="1363"/>
                  </a:lnTo>
                  <a:lnTo>
                    <a:pt x="7713" y="2727"/>
                  </a:lnTo>
                  <a:lnTo>
                    <a:pt x="7713" y="4943"/>
                  </a:lnTo>
                  <a:lnTo>
                    <a:pt x="6352" y="6307"/>
                  </a:lnTo>
                  <a:lnTo>
                    <a:pt x="4991" y="7671"/>
                  </a:lnTo>
                  <a:lnTo>
                    <a:pt x="2722" y="7671"/>
                  </a:lnTo>
                  <a:lnTo>
                    <a:pt x="0" y="4943"/>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61" name="Google Shape;1761;p53"/>
            <p:cNvSpPr/>
            <p:nvPr/>
          </p:nvSpPr>
          <p:spPr>
            <a:xfrm>
              <a:off x="17504455" y="6508577"/>
              <a:ext cx="5715" cy="5715"/>
            </a:xfrm>
            <a:custGeom>
              <a:avLst/>
              <a:gdLst/>
              <a:ahLst/>
              <a:cxnLst/>
              <a:rect l="l" t="t" r="r" b="b"/>
              <a:pathLst>
                <a:path w="5715" h="5715" extrusionOk="0">
                  <a:moveTo>
                    <a:pt x="0" y="3295"/>
                  </a:moveTo>
                  <a:lnTo>
                    <a:pt x="0" y="1818"/>
                  </a:lnTo>
                  <a:lnTo>
                    <a:pt x="1814" y="0"/>
                  </a:lnTo>
                  <a:lnTo>
                    <a:pt x="3289" y="0"/>
                  </a:lnTo>
                  <a:lnTo>
                    <a:pt x="5104" y="1818"/>
                  </a:lnTo>
                  <a:lnTo>
                    <a:pt x="5104" y="3295"/>
                  </a:lnTo>
                  <a:lnTo>
                    <a:pt x="4197" y="4205"/>
                  </a:lnTo>
                  <a:lnTo>
                    <a:pt x="3289" y="5114"/>
                  </a:lnTo>
                  <a:lnTo>
                    <a:pt x="1814" y="5114"/>
                  </a:lnTo>
                  <a:lnTo>
                    <a:pt x="0" y="3295"/>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62" name="Google Shape;1762;p53"/>
            <p:cNvSpPr/>
            <p:nvPr/>
          </p:nvSpPr>
          <p:spPr>
            <a:xfrm>
              <a:off x="17355512" y="6657805"/>
              <a:ext cx="4445" cy="4445"/>
            </a:xfrm>
            <a:custGeom>
              <a:avLst/>
              <a:gdLst/>
              <a:ahLst/>
              <a:cxnLst/>
              <a:rect l="l" t="t" r="r" b="b"/>
              <a:pathLst>
                <a:path w="4444" h="4445" extrusionOk="0">
                  <a:moveTo>
                    <a:pt x="0" y="2500"/>
                  </a:moveTo>
                  <a:lnTo>
                    <a:pt x="0" y="1363"/>
                  </a:lnTo>
                  <a:lnTo>
                    <a:pt x="1361" y="0"/>
                  </a:lnTo>
                  <a:lnTo>
                    <a:pt x="2495" y="0"/>
                  </a:lnTo>
                  <a:lnTo>
                    <a:pt x="3856" y="1363"/>
                  </a:lnTo>
                  <a:lnTo>
                    <a:pt x="3856" y="2500"/>
                  </a:lnTo>
                  <a:lnTo>
                    <a:pt x="3176" y="3182"/>
                  </a:lnTo>
                  <a:lnTo>
                    <a:pt x="2495" y="3864"/>
                  </a:lnTo>
                  <a:lnTo>
                    <a:pt x="1361" y="3864"/>
                  </a:lnTo>
                  <a:lnTo>
                    <a:pt x="0" y="250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63" name="Google Shape;1763;p53"/>
            <p:cNvSpPr/>
            <p:nvPr/>
          </p:nvSpPr>
          <p:spPr>
            <a:xfrm>
              <a:off x="18841888" y="5459776"/>
              <a:ext cx="22225" cy="22225"/>
            </a:xfrm>
            <a:custGeom>
              <a:avLst/>
              <a:gdLst/>
              <a:ahLst/>
              <a:cxnLst/>
              <a:rect l="l" t="t" r="r" b="b"/>
              <a:pathLst>
                <a:path w="22225" h="22225" extrusionOk="0">
                  <a:moveTo>
                    <a:pt x="0" y="14036"/>
                  </a:moveTo>
                  <a:lnTo>
                    <a:pt x="0" y="7728"/>
                  </a:lnTo>
                  <a:lnTo>
                    <a:pt x="7827" y="0"/>
                  </a:lnTo>
                  <a:lnTo>
                    <a:pt x="14122" y="0"/>
                  </a:lnTo>
                  <a:lnTo>
                    <a:pt x="21950" y="7728"/>
                  </a:lnTo>
                  <a:lnTo>
                    <a:pt x="21950" y="13979"/>
                  </a:lnTo>
                  <a:lnTo>
                    <a:pt x="18036" y="17900"/>
                  </a:lnTo>
                  <a:lnTo>
                    <a:pt x="14122" y="21764"/>
                  </a:lnTo>
                  <a:lnTo>
                    <a:pt x="7827" y="21764"/>
                  </a:lnTo>
                  <a:lnTo>
                    <a:pt x="0" y="14036"/>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64" name="Google Shape;1764;p53"/>
            <p:cNvSpPr/>
            <p:nvPr/>
          </p:nvSpPr>
          <p:spPr>
            <a:xfrm>
              <a:off x="18693627" y="5609686"/>
              <a:ext cx="19685" cy="19685"/>
            </a:xfrm>
            <a:custGeom>
              <a:avLst/>
              <a:gdLst/>
              <a:ahLst/>
              <a:cxnLst/>
              <a:rect l="l" t="t" r="r" b="b"/>
              <a:pathLst>
                <a:path w="19684" h="19685" extrusionOk="0">
                  <a:moveTo>
                    <a:pt x="0" y="12388"/>
                  </a:moveTo>
                  <a:lnTo>
                    <a:pt x="0" y="6819"/>
                  </a:lnTo>
                  <a:lnTo>
                    <a:pt x="6919" y="0"/>
                  </a:lnTo>
                  <a:lnTo>
                    <a:pt x="12478" y="0"/>
                  </a:lnTo>
                  <a:lnTo>
                    <a:pt x="15881" y="3409"/>
                  </a:lnTo>
                  <a:lnTo>
                    <a:pt x="19340" y="6819"/>
                  </a:lnTo>
                  <a:lnTo>
                    <a:pt x="19340" y="12388"/>
                  </a:lnTo>
                  <a:lnTo>
                    <a:pt x="15881" y="15797"/>
                  </a:lnTo>
                  <a:lnTo>
                    <a:pt x="12421" y="19207"/>
                  </a:lnTo>
                  <a:lnTo>
                    <a:pt x="6862" y="19207"/>
                  </a:lnTo>
                  <a:lnTo>
                    <a:pt x="3459" y="15797"/>
                  </a:lnTo>
                  <a:lnTo>
                    <a:pt x="0" y="12388"/>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65" name="Google Shape;1765;p53"/>
            <p:cNvSpPr/>
            <p:nvPr/>
          </p:nvSpPr>
          <p:spPr>
            <a:xfrm>
              <a:off x="18545424" y="5759595"/>
              <a:ext cx="17145" cy="17145"/>
            </a:xfrm>
            <a:custGeom>
              <a:avLst/>
              <a:gdLst/>
              <a:ahLst/>
              <a:cxnLst/>
              <a:rect l="l" t="t" r="r" b="b"/>
              <a:pathLst>
                <a:path w="17144" h="17145" extrusionOk="0">
                  <a:moveTo>
                    <a:pt x="0" y="10740"/>
                  </a:moveTo>
                  <a:lnTo>
                    <a:pt x="0" y="5966"/>
                  </a:lnTo>
                  <a:lnTo>
                    <a:pt x="2949" y="2955"/>
                  </a:lnTo>
                  <a:lnTo>
                    <a:pt x="5955" y="0"/>
                  </a:lnTo>
                  <a:lnTo>
                    <a:pt x="10776" y="0"/>
                  </a:lnTo>
                  <a:lnTo>
                    <a:pt x="16675" y="5910"/>
                  </a:lnTo>
                  <a:lnTo>
                    <a:pt x="16675" y="10683"/>
                  </a:lnTo>
                  <a:lnTo>
                    <a:pt x="13725" y="13695"/>
                  </a:lnTo>
                  <a:lnTo>
                    <a:pt x="10776" y="16650"/>
                  </a:lnTo>
                  <a:lnTo>
                    <a:pt x="5898" y="16650"/>
                  </a:lnTo>
                  <a:lnTo>
                    <a:pt x="0" y="1074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66" name="Google Shape;1766;p53"/>
            <p:cNvSpPr/>
            <p:nvPr/>
          </p:nvSpPr>
          <p:spPr>
            <a:xfrm>
              <a:off x="18397163" y="5909505"/>
              <a:ext cx="14604" cy="14604"/>
            </a:xfrm>
            <a:custGeom>
              <a:avLst/>
              <a:gdLst/>
              <a:ahLst/>
              <a:cxnLst/>
              <a:rect l="l" t="t" r="r" b="b"/>
              <a:pathLst>
                <a:path w="14605" h="14604" extrusionOk="0">
                  <a:moveTo>
                    <a:pt x="0" y="9092"/>
                  </a:moveTo>
                  <a:lnTo>
                    <a:pt x="0" y="5000"/>
                  </a:lnTo>
                  <a:lnTo>
                    <a:pt x="4991" y="0"/>
                  </a:lnTo>
                  <a:lnTo>
                    <a:pt x="9074" y="0"/>
                  </a:lnTo>
                  <a:lnTo>
                    <a:pt x="11627" y="2500"/>
                  </a:lnTo>
                  <a:lnTo>
                    <a:pt x="14122" y="5000"/>
                  </a:lnTo>
                  <a:lnTo>
                    <a:pt x="14122" y="9035"/>
                  </a:lnTo>
                  <a:lnTo>
                    <a:pt x="11627" y="11592"/>
                  </a:lnTo>
                  <a:lnTo>
                    <a:pt x="9131" y="14093"/>
                  </a:lnTo>
                  <a:lnTo>
                    <a:pt x="5047" y="14093"/>
                  </a:lnTo>
                  <a:lnTo>
                    <a:pt x="2495" y="11592"/>
                  </a:lnTo>
                  <a:lnTo>
                    <a:pt x="0" y="9092"/>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67" name="Google Shape;1767;p53"/>
            <p:cNvSpPr/>
            <p:nvPr/>
          </p:nvSpPr>
          <p:spPr>
            <a:xfrm>
              <a:off x="18248278" y="6058847"/>
              <a:ext cx="13335" cy="13335"/>
            </a:xfrm>
            <a:custGeom>
              <a:avLst/>
              <a:gdLst/>
              <a:ahLst/>
              <a:cxnLst/>
              <a:rect l="l" t="t" r="r" b="b"/>
              <a:pathLst>
                <a:path w="13334" h="13335" extrusionOk="0">
                  <a:moveTo>
                    <a:pt x="0" y="8239"/>
                  </a:moveTo>
                  <a:lnTo>
                    <a:pt x="0" y="4546"/>
                  </a:lnTo>
                  <a:lnTo>
                    <a:pt x="4537" y="0"/>
                  </a:lnTo>
                  <a:lnTo>
                    <a:pt x="8280" y="0"/>
                  </a:lnTo>
                  <a:lnTo>
                    <a:pt x="12818" y="4546"/>
                  </a:lnTo>
                  <a:lnTo>
                    <a:pt x="12818" y="8239"/>
                  </a:lnTo>
                  <a:lnTo>
                    <a:pt x="10549" y="10513"/>
                  </a:lnTo>
                  <a:lnTo>
                    <a:pt x="8280" y="12786"/>
                  </a:lnTo>
                  <a:lnTo>
                    <a:pt x="4537" y="12786"/>
                  </a:lnTo>
                  <a:lnTo>
                    <a:pt x="0" y="8239"/>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68" name="Google Shape;1768;p53"/>
            <p:cNvSpPr/>
            <p:nvPr/>
          </p:nvSpPr>
          <p:spPr>
            <a:xfrm>
              <a:off x="18100019" y="6208757"/>
              <a:ext cx="10795" cy="10795"/>
            </a:xfrm>
            <a:custGeom>
              <a:avLst/>
              <a:gdLst/>
              <a:ahLst/>
              <a:cxnLst/>
              <a:rect l="l" t="t" r="r" b="b"/>
              <a:pathLst>
                <a:path w="10794" h="10795" extrusionOk="0">
                  <a:moveTo>
                    <a:pt x="0" y="6591"/>
                  </a:moveTo>
                  <a:lnTo>
                    <a:pt x="0" y="3636"/>
                  </a:lnTo>
                  <a:lnTo>
                    <a:pt x="3629" y="0"/>
                  </a:lnTo>
                  <a:lnTo>
                    <a:pt x="6636" y="0"/>
                  </a:lnTo>
                  <a:lnTo>
                    <a:pt x="10266" y="3636"/>
                  </a:lnTo>
                  <a:lnTo>
                    <a:pt x="10266" y="6591"/>
                  </a:lnTo>
                  <a:lnTo>
                    <a:pt x="8451" y="8410"/>
                  </a:lnTo>
                  <a:lnTo>
                    <a:pt x="6636" y="10228"/>
                  </a:lnTo>
                  <a:lnTo>
                    <a:pt x="3629" y="10228"/>
                  </a:lnTo>
                  <a:lnTo>
                    <a:pt x="0" y="6591"/>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69" name="Google Shape;1769;p53"/>
            <p:cNvSpPr/>
            <p:nvPr/>
          </p:nvSpPr>
          <p:spPr>
            <a:xfrm>
              <a:off x="17951756" y="6358667"/>
              <a:ext cx="8255" cy="8255"/>
            </a:xfrm>
            <a:custGeom>
              <a:avLst/>
              <a:gdLst/>
              <a:ahLst/>
              <a:cxnLst/>
              <a:rect l="l" t="t" r="r" b="b"/>
              <a:pathLst>
                <a:path w="8255" h="8254" extrusionOk="0">
                  <a:moveTo>
                    <a:pt x="0" y="4943"/>
                  </a:moveTo>
                  <a:lnTo>
                    <a:pt x="0" y="2727"/>
                  </a:lnTo>
                  <a:lnTo>
                    <a:pt x="2722" y="0"/>
                  </a:lnTo>
                  <a:lnTo>
                    <a:pt x="4991" y="0"/>
                  </a:lnTo>
                  <a:lnTo>
                    <a:pt x="7713" y="2727"/>
                  </a:lnTo>
                  <a:lnTo>
                    <a:pt x="7713" y="4943"/>
                  </a:lnTo>
                  <a:lnTo>
                    <a:pt x="6352" y="6307"/>
                  </a:lnTo>
                  <a:lnTo>
                    <a:pt x="4991" y="7671"/>
                  </a:lnTo>
                  <a:lnTo>
                    <a:pt x="2722" y="7671"/>
                  </a:lnTo>
                  <a:lnTo>
                    <a:pt x="0" y="4943"/>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70" name="Google Shape;1770;p53"/>
            <p:cNvSpPr/>
            <p:nvPr/>
          </p:nvSpPr>
          <p:spPr>
            <a:xfrm>
              <a:off x="17803497" y="6508577"/>
              <a:ext cx="5715" cy="5715"/>
            </a:xfrm>
            <a:custGeom>
              <a:avLst/>
              <a:gdLst/>
              <a:ahLst/>
              <a:cxnLst/>
              <a:rect l="l" t="t" r="r" b="b"/>
              <a:pathLst>
                <a:path w="5715" h="5715" extrusionOk="0">
                  <a:moveTo>
                    <a:pt x="0" y="3295"/>
                  </a:moveTo>
                  <a:lnTo>
                    <a:pt x="0" y="1818"/>
                  </a:lnTo>
                  <a:lnTo>
                    <a:pt x="1814" y="0"/>
                  </a:lnTo>
                  <a:lnTo>
                    <a:pt x="3289" y="0"/>
                  </a:lnTo>
                  <a:lnTo>
                    <a:pt x="4253" y="909"/>
                  </a:lnTo>
                  <a:lnTo>
                    <a:pt x="5161" y="1818"/>
                  </a:lnTo>
                  <a:lnTo>
                    <a:pt x="5161" y="3295"/>
                  </a:lnTo>
                  <a:lnTo>
                    <a:pt x="4253" y="4205"/>
                  </a:lnTo>
                  <a:lnTo>
                    <a:pt x="3346" y="5114"/>
                  </a:lnTo>
                  <a:lnTo>
                    <a:pt x="1871" y="5114"/>
                  </a:lnTo>
                  <a:lnTo>
                    <a:pt x="907" y="4205"/>
                  </a:lnTo>
                  <a:lnTo>
                    <a:pt x="0" y="3295"/>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71" name="Google Shape;1771;p53"/>
            <p:cNvSpPr/>
            <p:nvPr/>
          </p:nvSpPr>
          <p:spPr>
            <a:xfrm>
              <a:off x="17654612" y="6657805"/>
              <a:ext cx="4445" cy="4445"/>
            </a:xfrm>
            <a:custGeom>
              <a:avLst/>
              <a:gdLst/>
              <a:ahLst/>
              <a:cxnLst/>
              <a:rect l="l" t="t" r="r" b="b"/>
              <a:pathLst>
                <a:path w="4444" h="4445" extrusionOk="0">
                  <a:moveTo>
                    <a:pt x="0" y="2500"/>
                  </a:moveTo>
                  <a:lnTo>
                    <a:pt x="0" y="1363"/>
                  </a:lnTo>
                  <a:lnTo>
                    <a:pt x="1361" y="0"/>
                  </a:lnTo>
                  <a:lnTo>
                    <a:pt x="2495" y="0"/>
                  </a:lnTo>
                  <a:lnTo>
                    <a:pt x="3856" y="1363"/>
                  </a:lnTo>
                  <a:lnTo>
                    <a:pt x="3856" y="2500"/>
                  </a:lnTo>
                  <a:lnTo>
                    <a:pt x="3176" y="3182"/>
                  </a:lnTo>
                  <a:lnTo>
                    <a:pt x="2495" y="3864"/>
                  </a:lnTo>
                  <a:lnTo>
                    <a:pt x="1361" y="3864"/>
                  </a:lnTo>
                  <a:lnTo>
                    <a:pt x="0" y="250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72" name="Google Shape;1772;p53"/>
            <p:cNvSpPr/>
            <p:nvPr/>
          </p:nvSpPr>
          <p:spPr>
            <a:xfrm>
              <a:off x="19140985" y="5459776"/>
              <a:ext cx="22225" cy="22225"/>
            </a:xfrm>
            <a:custGeom>
              <a:avLst/>
              <a:gdLst/>
              <a:ahLst/>
              <a:cxnLst/>
              <a:rect l="l" t="t" r="r" b="b"/>
              <a:pathLst>
                <a:path w="22225" h="22225" extrusionOk="0">
                  <a:moveTo>
                    <a:pt x="0" y="14036"/>
                  </a:moveTo>
                  <a:lnTo>
                    <a:pt x="0" y="7728"/>
                  </a:lnTo>
                  <a:lnTo>
                    <a:pt x="7827" y="0"/>
                  </a:lnTo>
                  <a:lnTo>
                    <a:pt x="14122" y="0"/>
                  </a:lnTo>
                  <a:lnTo>
                    <a:pt x="21950" y="7728"/>
                  </a:lnTo>
                  <a:lnTo>
                    <a:pt x="21950" y="13979"/>
                  </a:lnTo>
                  <a:lnTo>
                    <a:pt x="18036" y="17900"/>
                  </a:lnTo>
                  <a:lnTo>
                    <a:pt x="14122" y="21764"/>
                  </a:lnTo>
                  <a:lnTo>
                    <a:pt x="7827" y="21764"/>
                  </a:lnTo>
                  <a:lnTo>
                    <a:pt x="0" y="14036"/>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73" name="Google Shape;1773;p53"/>
            <p:cNvSpPr/>
            <p:nvPr/>
          </p:nvSpPr>
          <p:spPr>
            <a:xfrm>
              <a:off x="18992781" y="5609686"/>
              <a:ext cx="19685" cy="19685"/>
            </a:xfrm>
            <a:custGeom>
              <a:avLst/>
              <a:gdLst/>
              <a:ahLst/>
              <a:cxnLst/>
              <a:rect l="l" t="t" r="r" b="b"/>
              <a:pathLst>
                <a:path w="19684" h="19685" extrusionOk="0">
                  <a:moveTo>
                    <a:pt x="0" y="12388"/>
                  </a:moveTo>
                  <a:lnTo>
                    <a:pt x="0" y="6819"/>
                  </a:lnTo>
                  <a:lnTo>
                    <a:pt x="6919" y="0"/>
                  </a:lnTo>
                  <a:lnTo>
                    <a:pt x="12478" y="0"/>
                  </a:lnTo>
                  <a:lnTo>
                    <a:pt x="15881" y="3409"/>
                  </a:lnTo>
                  <a:lnTo>
                    <a:pt x="19340" y="6819"/>
                  </a:lnTo>
                  <a:lnTo>
                    <a:pt x="19340" y="12388"/>
                  </a:lnTo>
                  <a:lnTo>
                    <a:pt x="15881" y="15797"/>
                  </a:lnTo>
                  <a:lnTo>
                    <a:pt x="12421" y="19207"/>
                  </a:lnTo>
                  <a:lnTo>
                    <a:pt x="6862" y="19207"/>
                  </a:lnTo>
                  <a:lnTo>
                    <a:pt x="3459" y="15797"/>
                  </a:lnTo>
                  <a:lnTo>
                    <a:pt x="0" y="12388"/>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74" name="Google Shape;1774;p53"/>
            <p:cNvSpPr/>
            <p:nvPr/>
          </p:nvSpPr>
          <p:spPr>
            <a:xfrm>
              <a:off x="18844521" y="5759595"/>
              <a:ext cx="17145" cy="17145"/>
            </a:xfrm>
            <a:custGeom>
              <a:avLst/>
              <a:gdLst/>
              <a:ahLst/>
              <a:cxnLst/>
              <a:rect l="l" t="t" r="r" b="b"/>
              <a:pathLst>
                <a:path w="17144" h="17145" extrusionOk="0">
                  <a:moveTo>
                    <a:pt x="0" y="10740"/>
                  </a:moveTo>
                  <a:lnTo>
                    <a:pt x="0" y="5966"/>
                  </a:lnTo>
                  <a:lnTo>
                    <a:pt x="2949" y="2955"/>
                  </a:lnTo>
                  <a:lnTo>
                    <a:pt x="5898" y="0"/>
                  </a:lnTo>
                  <a:lnTo>
                    <a:pt x="10776" y="0"/>
                  </a:lnTo>
                  <a:lnTo>
                    <a:pt x="16675" y="5910"/>
                  </a:lnTo>
                  <a:lnTo>
                    <a:pt x="16675" y="10683"/>
                  </a:lnTo>
                  <a:lnTo>
                    <a:pt x="13725" y="13695"/>
                  </a:lnTo>
                  <a:lnTo>
                    <a:pt x="10776" y="16650"/>
                  </a:lnTo>
                  <a:lnTo>
                    <a:pt x="5898" y="16650"/>
                  </a:lnTo>
                  <a:lnTo>
                    <a:pt x="0" y="1074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75" name="Google Shape;1775;p53"/>
            <p:cNvSpPr/>
            <p:nvPr/>
          </p:nvSpPr>
          <p:spPr>
            <a:xfrm>
              <a:off x="18696260" y="5909505"/>
              <a:ext cx="14604" cy="14604"/>
            </a:xfrm>
            <a:custGeom>
              <a:avLst/>
              <a:gdLst/>
              <a:ahLst/>
              <a:cxnLst/>
              <a:rect l="l" t="t" r="r" b="b"/>
              <a:pathLst>
                <a:path w="14605" h="14604" extrusionOk="0">
                  <a:moveTo>
                    <a:pt x="0" y="9092"/>
                  </a:moveTo>
                  <a:lnTo>
                    <a:pt x="0" y="5000"/>
                  </a:lnTo>
                  <a:lnTo>
                    <a:pt x="4991" y="0"/>
                  </a:lnTo>
                  <a:lnTo>
                    <a:pt x="9074" y="0"/>
                  </a:lnTo>
                  <a:lnTo>
                    <a:pt x="11627" y="2500"/>
                  </a:lnTo>
                  <a:lnTo>
                    <a:pt x="14122" y="5000"/>
                  </a:lnTo>
                  <a:lnTo>
                    <a:pt x="14122" y="9035"/>
                  </a:lnTo>
                  <a:lnTo>
                    <a:pt x="11627" y="11592"/>
                  </a:lnTo>
                  <a:lnTo>
                    <a:pt x="9131" y="14093"/>
                  </a:lnTo>
                  <a:lnTo>
                    <a:pt x="5047" y="14093"/>
                  </a:lnTo>
                  <a:lnTo>
                    <a:pt x="2495" y="11592"/>
                  </a:lnTo>
                  <a:lnTo>
                    <a:pt x="0" y="9092"/>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76" name="Google Shape;1776;p53"/>
            <p:cNvSpPr/>
            <p:nvPr/>
          </p:nvSpPr>
          <p:spPr>
            <a:xfrm>
              <a:off x="18547374" y="6058847"/>
              <a:ext cx="13335" cy="13335"/>
            </a:xfrm>
            <a:custGeom>
              <a:avLst/>
              <a:gdLst/>
              <a:ahLst/>
              <a:cxnLst/>
              <a:rect l="l" t="t" r="r" b="b"/>
              <a:pathLst>
                <a:path w="13334" h="13335" extrusionOk="0">
                  <a:moveTo>
                    <a:pt x="0" y="8239"/>
                  </a:moveTo>
                  <a:lnTo>
                    <a:pt x="0" y="4546"/>
                  </a:lnTo>
                  <a:lnTo>
                    <a:pt x="4537" y="0"/>
                  </a:lnTo>
                  <a:lnTo>
                    <a:pt x="8280" y="0"/>
                  </a:lnTo>
                  <a:lnTo>
                    <a:pt x="12818" y="4546"/>
                  </a:lnTo>
                  <a:lnTo>
                    <a:pt x="12818" y="8239"/>
                  </a:lnTo>
                  <a:lnTo>
                    <a:pt x="10549" y="10513"/>
                  </a:lnTo>
                  <a:lnTo>
                    <a:pt x="8280" y="12786"/>
                  </a:lnTo>
                  <a:lnTo>
                    <a:pt x="4537" y="12786"/>
                  </a:lnTo>
                  <a:lnTo>
                    <a:pt x="0" y="8239"/>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77" name="Google Shape;1777;p53"/>
            <p:cNvSpPr/>
            <p:nvPr/>
          </p:nvSpPr>
          <p:spPr>
            <a:xfrm>
              <a:off x="18399115" y="6208757"/>
              <a:ext cx="10795" cy="10795"/>
            </a:xfrm>
            <a:custGeom>
              <a:avLst/>
              <a:gdLst/>
              <a:ahLst/>
              <a:cxnLst/>
              <a:rect l="l" t="t" r="r" b="b"/>
              <a:pathLst>
                <a:path w="10794" h="10795" extrusionOk="0">
                  <a:moveTo>
                    <a:pt x="0" y="6591"/>
                  </a:moveTo>
                  <a:lnTo>
                    <a:pt x="0" y="3636"/>
                  </a:lnTo>
                  <a:lnTo>
                    <a:pt x="3629" y="0"/>
                  </a:lnTo>
                  <a:lnTo>
                    <a:pt x="6636" y="0"/>
                  </a:lnTo>
                  <a:lnTo>
                    <a:pt x="10266" y="3636"/>
                  </a:lnTo>
                  <a:lnTo>
                    <a:pt x="10266" y="6591"/>
                  </a:lnTo>
                  <a:lnTo>
                    <a:pt x="8451" y="8410"/>
                  </a:lnTo>
                  <a:lnTo>
                    <a:pt x="6636" y="10228"/>
                  </a:lnTo>
                  <a:lnTo>
                    <a:pt x="3629" y="10228"/>
                  </a:lnTo>
                  <a:lnTo>
                    <a:pt x="0" y="6591"/>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78" name="Google Shape;1778;p53"/>
            <p:cNvSpPr/>
            <p:nvPr/>
          </p:nvSpPr>
          <p:spPr>
            <a:xfrm>
              <a:off x="18250854" y="6358667"/>
              <a:ext cx="8255" cy="8255"/>
            </a:xfrm>
            <a:custGeom>
              <a:avLst/>
              <a:gdLst/>
              <a:ahLst/>
              <a:cxnLst/>
              <a:rect l="l" t="t" r="r" b="b"/>
              <a:pathLst>
                <a:path w="8255" h="8254" extrusionOk="0">
                  <a:moveTo>
                    <a:pt x="0" y="4943"/>
                  </a:moveTo>
                  <a:lnTo>
                    <a:pt x="0" y="2727"/>
                  </a:lnTo>
                  <a:lnTo>
                    <a:pt x="2722" y="0"/>
                  </a:lnTo>
                  <a:lnTo>
                    <a:pt x="4991" y="0"/>
                  </a:lnTo>
                  <a:lnTo>
                    <a:pt x="7713" y="2727"/>
                  </a:lnTo>
                  <a:lnTo>
                    <a:pt x="7713" y="4943"/>
                  </a:lnTo>
                  <a:lnTo>
                    <a:pt x="6352" y="6307"/>
                  </a:lnTo>
                  <a:lnTo>
                    <a:pt x="4991" y="7671"/>
                  </a:lnTo>
                  <a:lnTo>
                    <a:pt x="2779" y="7671"/>
                  </a:lnTo>
                  <a:lnTo>
                    <a:pt x="1361" y="6307"/>
                  </a:lnTo>
                  <a:lnTo>
                    <a:pt x="0" y="4943"/>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79" name="Google Shape;1779;p53"/>
            <p:cNvSpPr/>
            <p:nvPr/>
          </p:nvSpPr>
          <p:spPr>
            <a:xfrm>
              <a:off x="18102650" y="6508577"/>
              <a:ext cx="5715" cy="5715"/>
            </a:xfrm>
            <a:custGeom>
              <a:avLst/>
              <a:gdLst/>
              <a:ahLst/>
              <a:cxnLst/>
              <a:rect l="l" t="t" r="r" b="b"/>
              <a:pathLst>
                <a:path w="5715" h="5715" extrusionOk="0">
                  <a:moveTo>
                    <a:pt x="0" y="3295"/>
                  </a:moveTo>
                  <a:lnTo>
                    <a:pt x="0" y="1818"/>
                  </a:lnTo>
                  <a:lnTo>
                    <a:pt x="1814" y="0"/>
                  </a:lnTo>
                  <a:lnTo>
                    <a:pt x="3289" y="0"/>
                  </a:lnTo>
                  <a:lnTo>
                    <a:pt x="5104" y="1818"/>
                  </a:lnTo>
                  <a:lnTo>
                    <a:pt x="5104" y="3295"/>
                  </a:lnTo>
                  <a:lnTo>
                    <a:pt x="4197" y="4205"/>
                  </a:lnTo>
                  <a:lnTo>
                    <a:pt x="3289" y="5114"/>
                  </a:lnTo>
                  <a:lnTo>
                    <a:pt x="1814" y="5114"/>
                  </a:lnTo>
                  <a:lnTo>
                    <a:pt x="0" y="3295"/>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80" name="Google Shape;1780;p53"/>
            <p:cNvSpPr/>
            <p:nvPr/>
          </p:nvSpPr>
          <p:spPr>
            <a:xfrm>
              <a:off x="17953710" y="6657805"/>
              <a:ext cx="4445" cy="4445"/>
            </a:xfrm>
            <a:custGeom>
              <a:avLst/>
              <a:gdLst/>
              <a:ahLst/>
              <a:cxnLst/>
              <a:rect l="l" t="t" r="r" b="b"/>
              <a:pathLst>
                <a:path w="4444" h="4445" extrusionOk="0">
                  <a:moveTo>
                    <a:pt x="0" y="2500"/>
                  </a:moveTo>
                  <a:lnTo>
                    <a:pt x="0" y="1363"/>
                  </a:lnTo>
                  <a:lnTo>
                    <a:pt x="1361" y="0"/>
                  </a:lnTo>
                  <a:lnTo>
                    <a:pt x="2495" y="0"/>
                  </a:lnTo>
                  <a:lnTo>
                    <a:pt x="3856" y="1363"/>
                  </a:lnTo>
                  <a:lnTo>
                    <a:pt x="3856" y="2500"/>
                  </a:lnTo>
                  <a:lnTo>
                    <a:pt x="3176" y="3182"/>
                  </a:lnTo>
                  <a:lnTo>
                    <a:pt x="2495" y="3864"/>
                  </a:lnTo>
                  <a:lnTo>
                    <a:pt x="1361" y="3864"/>
                  </a:lnTo>
                  <a:lnTo>
                    <a:pt x="0" y="250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81" name="Google Shape;1781;p53"/>
            <p:cNvSpPr/>
            <p:nvPr/>
          </p:nvSpPr>
          <p:spPr>
            <a:xfrm>
              <a:off x="19440080" y="5459776"/>
              <a:ext cx="22225" cy="22225"/>
            </a:xfrm>
            <a:custGeom>
              <a:avLst/>
              <a:gdLst/>
              <a:ahLst/>
              <a:cxnLst/>
              <a:rect l="l" t="t" r="r" b="b"/>
              <a:pathLst>
                <a:path w="22225" h="22225" extrusionOk="0">
                  <a:moveTo>
                    <a:pt x="0" y="14036"/>
                  </a:moveTo>
                  <a:lnTo>
                    <a:pt x="0" y="7728"/>
                  </a:lnTo>
                  <a:lnTo>
                    <a:pt x="7827" y="0"/>
                  </a:lnTo>
                  <a:lnTo>
                    <a:pt x="14122" y="0"/>
                  </a:lnTo>
                  <a:lnTo>
                    <a:pt x="21950" y="7728"/>
                  </a:lnTo>
                  <a:lnTo>
                    <a:pt x="21950" y="13979"/>
                  </a:lnTo>
                  <a:lnTo>
                    <a:pt x="18036" y="17900"/>
                  </a:lnTo>
                  <a:lnTo>
                    <a:pt x="14122" y="21764"/>
                  </a:lnTo>
                  <a:lnTo>
                    <a:pt x="7827" y="21764"/>
                  </a:lnTo>
                  <a:lnTo>
                    <a:pt x="0" y="14036"/>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82" name="Google Shape;1782;p53"/>
            <p:cNvSpPr/>
            <p:nvPr/>
          </p:nvSpPr>
          <p:spPr>
            <a:xfrm>
              <a:off x="19291875" y="5609686"/>
              <a:ext cx="19685" cy="19685"/>
            </a:xfrm>
            <a:custGeom>
              <a:avLst/>
              <a:gdLst/>
              <a:ahLst/>
              <a:cxnLst/>
              <a:rect l="l" t="t" r="r" b="b"/>
              <a:pathLst>
                <a:path w="19684" h="19685" extrusionOk="0">
                  <a:moveTo>
                    <a:pt x="0" y="12388"/>
                  </a:moveTo>
                  <a:lnTo>
                    <a:pt x="0" y="6819"/>
                  </a:lnTo>
                  <a:lnTo>
                    <a:pt x="6919" y="0"/>
                  </a:lnTo>
                  <a:lnTo>
                    <a:pt x="12478" y="0"/>
                  </a:lnTo>
                  <a:lnTo>
                    <a:pt x="15881" y="3409"/>
                  </a:lnTo>
                  <a:lnTo>
                    <a:pt x="19340" y="6819"/>
                  </a:lnTo>
                  <a:lnTo>
                    <a:pt x="19340" y="12388"/>
                  </a:lnTo>
                  <a:lnTo>
                    <a:pt x="15881" y="15797"/>
                  </a:lnTo>
                  <a:lnTo>
                    <a:pt x="12421" y="19207"/>
                  </a:lnTo>
                  <a:lnTo>
                    <a:pt x="6862" y="19207"/>
                  </a:lnTo>
                  <a:lnTo>
                    <a:pt x="3459" y="15797"/>
                  </a:lnTo>
                  <a:lnTo>
                    <a:pt x="0" y="12388"/>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83" name="Google Shape;1783;p53"/>
            <p:cNvSpPr/>
            <p:nvPr/>
          </p:nvSpPr>
          <p:spPr>
            <a:xfrm>
              <a:off x="19143614" y="5759595"/>
              <a:ext cx="17145" cy="17145"/>
            </a:xfrm>
            <a:custGeom>
              <a:avLst/>
              <a:gdLst/>
              <a:ahLst/>
              <a:cxnLst/>
              <a:rect l="l" t="t" r="r" b="b"/>
              <a:pathLst>
                <a:path w="17144" h="17145" extrusionOk="0">
                  <a:moveTo>
                    <a:pt x="0" y="10740"/>
                  </a:moveTo>
                  <a:lnTo>
                    <a:pt x="0" y="5966"/>
                  </a:lnTo>
                  <a:lnTo>
                    <a:pt x="2949" y="2955"/>
                  </a:lnTo>
                  <a:lnTo>
                    <a:pt x="5898" y="0"/>
                  </a:lnTo>
                  <a:lnTo>
                    <a:pt x="10776" y="0"/>
                  </a:lnTo>
                  <a:lnTo>
                    <a:pt x="16675" y="5910"/>
                  </a:lnTo>
                  <a:lnTo>
                    <a:pt x="16675" y="10683"/>
                  </a:lnTo>
                  <a:lnTo>
                    <a:pt x="13725" y="13695"/>
                  </a:lnTo>
                  <a:lnTo>
                    <a:pt x="10719" y="16650"/>
                  </a:lnTo>
                  <a:lnTo>
                    <a:pt x="5898" y="16650"/>
                  </a:lnTo>
                  <a:lnTo>
                    <a:pt x="0" y="1074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84" name="Google Shape;1784;p53"/>
            <p:cNvSpPr/>
            <p:nvPr/>
          </p:nvSpPr>
          <p:spPr>
            <a:xfrm>
              <a:off x="18995353" y="5909505"/>
              <a:ext cx="14604" cy="14604"/>
            </a:xfrm>
            <a:custGeom>
              <a:avLst/>
              <a:gdLst/>
              <a:ahLst/>
              <a:cxnLst/>
              <a:rect l="l" t="t" r="r" b="b"/>
              <a:pathLst>
                <a:path w="14605" h="14604" extrusionOk="0">
                  <a:moveTo>
                    <a:pt x="0" y="9092"/>
                  </a:moveTo>
                  <a:lnTo>
                    <a:pt x="0" y="5000"/>
                  </a:lnTo>
                  <a:lnTo>
                    <a:pt x="4991" y="0"/>
                  </a:lnTo>
                  <a:lnTo>
                    <a:pt x="9074" y="0"/>
                  </a:lnTo>
                  <a:lnTo>
                    <a:pt x="11627" y="2500"/>
                  </a:lnTo>
                  <a:lnTo>
                    <a:pt x="14122" y="5000"/>
                  </a:lnTo>
                  <a:lnTo>
                    <a:pt x="14122" y="9035"/>
                  </a:lnTo>
                  <a:lnTo>
                    <a:pt x="11627" y="11592"/>
                  </a:lnTo>
                  <a:lnTo>
                    <a:pt x="9131" y="14093"/>
                  </a:lnTo>
                  <a:lnTo>
                    <a:pt x="5047" y="14093"/>
                  </a:lnTo>
                  <a:lnTo>
                    <a:pt x="2495" y="11592"/>
                  </a:lnTo>
                  <a:lnTo>
                    <a:pt x="0" y="9092"/>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85" name="Google Shape;1785;p53"/>
            <p:cNvSpPr/>
            <p:nvPr/>
          </p:nvSpPr>
          <p:spPr>
            <a:xfrm>
              <a:off x="18846469" y="6058847"/>
              <a:ext cx="13335" cy="13335"/>
            </a:xfrm>
            <a:custGeom>
              <a:avLst/>
              <a:gdLst/>
              <a:ahLst/>
              <a:cxnLst/>
              <a:rect l="l" t="t" r="r" b="b"/>
              <a:pathLst>
                <a:path w="13334" h="13335" extrusionOk="0">
                  <a:moveTo>
                    <a:pt x="0" y="8239"/>
                  </a:moveTo>
                  <a:lnTo>
                    <a:pt x="0" y="4546"/>
                  </a:lnTo>
                  <a:lnTo>
                    <a:pt x="4537" y="0"/>
                  </a:lnTo>
                  <a:lnTo>
                    <a:pt x="8280" y="0"/>
                  </a:lnTo>
                  <a:lnTo>
                    <a:pt x="12818" y="4546"/>
                  </a:lnTo>
                  <a:lnTo>
                    <a:pt x="12818" y="8239"/>
                  </a:lnTo>
                  <a:lnTo>
                    <a:pt x="10549" y="10513"/>
                  </a:lnTo>
                  <a:lnTo>
                    <a:pt x="8280" y="12786"/>
                  </a:lnTo>
                  <a:lnTo>
                    <a:pt x="4537" y="12786"/>
                  </a:lnTo>
                  <a:lnTo>
                    <a:pt x="0" y="8239"/>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86" name="Google Shape;1786;p53"/>
            <p:cNvSpPr/>
            <p:nvPr/>
          </p:nvSpPr>
          <p:spPr>
            <a:xfrm>
              <a:off x="18698209" y="6208757"/>
              <a:ext cx="10795" cy="10795"/>
            </a:xfrm>
            <a:custGeom>
              <a:avLst/>
              <a:gdLst/>
              <a:ahLst/>
              <a:cxnLst/>
              <a:rect l="l" t="t" r="r" b="b"/>
              <a:pathLst>
                <a:path w="10794" h="10795" extrusionOk="0">
                  <a:moveTo>
                    <a:pt x="0" y="6591"/>
                  </a:moveTo>
                  <a:lnTo>
                    <a:pt x="0" y="3636"/>
                  </a:lnTo>
                  <a:lnTo>
                    <a:pt x="3629" y="0"/>
                  </a:lnTo>
                  <a:lnTo>
                    <a:pt x="6636" y="0"/>
                  </a:lnTo>
                  <a:lnTo>
                    <a:pt x="10266" y="3636"/>
                  </a:lnTo>
                  <a:lnTo>
                    <a:pt x="10266" y="6591"/>
                  </a:lnTo>
                  <a:lnTo>
                    <a:pt x="8451" y="8410"/>
                  </a:lnTo>
                  <a:lnTo>
                    <a:pt x="6636" y="10228"/>
                  </a:lnTo>
                  <a:lnTo>
                    <a:pt x="3629" y="10228"/>
                  </a:lnTo>
                  <a:lnTo>
                    <a:pt x="0" y="6591"/>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87" name="Google Shape;1787;p53"/>
            <p:cNvSpPr/>
            <p:nvPr/>
          </p:nvSpPr>
          <p:spPr>
            <a:xfrm>
              <a:off x="18549948" y="6358667"/>
              <a:ext cx="8255" cy="8255"/>
            </a:xfrm>
            <a:custGeom>
              <a:avLst/>
              <a:gdLst/>
              <a:ahLst/>
              <a:cxnLst/>
              <a:rect l="l" t="t" r="r" b="b"/>
              <a:pathLst>
                <a:path w="8255" h="8254" extrusionOk="0">
                  <a:moveTo>
                    <a:pt x="0" y="4943"/>
                  </a:moveTo>
                  <a:lnTo>
                    <a:pt x="0" y="2727"/>
                  </a:lnTo>
                  <a:lnTo>
                    <a:pt x="2722" y="0"/>
                  </a:lnTo>
                  <a:lnTo>
                    <a:pt x="4991" y="0"/>
                  </a:lnTo>
                  <a:lnTo>
                    <a:pt x="7713" y="2727"/>
                  </a:lnTo>
                  <a:lnTo>
                    <a:pt x="7713" y="4943"/>
                  </a:lnTo>
                  <a:lnTo>
                    <a:pt x="6352" y="6307"/>
                  </a:lnTo>
                  <a:lnTo>
                    <a:pt x="4991" y="7671"/>
                  </a:lnTo>
                  <a:lnTo>
                    <a:pt x="2779" y="7671"/>
                  </a:lnTo>
                  <a:lnTo>
                    <a:pt x="1361" y="6307"/>
                  </a:lnTo>
                  <a:lnTo>
                    <a:pt x="0" y="4943"/>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88" name="Google Shape;1788;p53"/>
            <p:cNvSpPr/>
            <p:nvPr/>
          </p:nvSpPr>
          <p:spPr>
            <a:xfrm>
              <a:off x="18401744" y="6508577"/>
              <a:ext cx="5715" cy="5715"/>
            </a:xfrm>
            <a:custGeom>
              <a:avLst/>
              <a:gdLst/>
              <a:ahLst/>
              <a:cxnLst/>
              <a:rect l="l" t="t" r="r" b="b"/>
              <a:pathLst>
                <a:path w="5715" h="5715" extrusionOk="0">
                  <a:moveTo>
                    <a:pt x="0" y="3295"/>
                  </a:moveTo>
                  <a:lnTo>
                    <a:pt x="0" y="1818"/>
                  </a:lnTo>
                  <a:lnTo>
                    <a:pt x="1814" y="0"/>
                  </a:lnTo>
                  <a:lnTo>
                    <a:pt x="3289" y="0"/>
                  </a:lnTo>
                  <a:lnTo>
                    <a:pt x="5104" y="1818"/>
                  </a:lnTo>
                  <a:lnTo>
                    <a:pt x="5104" y="3295"/>
                  </a:lnTo>
                  <a:lnTo>
                    <a:pt x="4197" y="4205"/>
                  </a:lnTo>
                  <a:lnTo>
                    <a:pt x="3289" y="5114"/>
                  </a:lnTo>
                  <a:lnTo>
                    <a:pt x="1814" y="5114"/>
                  </a:lnTo>
                  <a:lnTo>
                    <a:pt x="0" y="3295"/>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89" name="Google Shape;1789;p53"/>
            <p:cNvSpPr/>
            <p:nvPr/>
          </p:nvSpPr>
          <p:spPr>
            <a:xfrm>
              <a:off x="18252803" y="6657805"/>
              <a:ext cx="4445" cy="4445"/>
            </a:xfrm>
            <a:custGeom>
              <a:avLst/>
              <a:gdLst/>
              <a:ahLst/>
              <a:cxnLst/>
              <a:rect l="l" t="t" r="r" b="b"/>
              <a:pathLst>
                <a:path w="4444" h="4445" extrusionOk="0">
                  <a:moveTo>
                    <a:pt x="0" y="2500"/>
                  </a:moveTo>
                  <a:lnTo>
                    <a:pt x="0" y="1363"/>
                  </a:lnTo>
                  <a:lnTo>
                    <a:pt x="1361" y="0"/>
                  </a:lnTo>
                  <a:lnTo>
                    <a:pt x="2495" y="0"/>
                  </a:lnTo>
                  <a:lnTo>
                    <a:pt x="3856" y="1363"/>
                  </a:lnTo>
                  <a:lnTo>
                    <a:pt x="3856" y="2500"/>
                  </a:lnTo>
                  <a:lnTo>
                    <a:pt x="3176" y="3182"/>
                  </a:lnTo>
                  <a:lnTo>
                    <a:pt x="2495" y="3864"/>
                  </a:lnTo>
                  <a:lnTo>
                    <a:pt x="1361" y="3864"/>
                  </a:lnTo>
                  <a:lnTo>
                    <a:pt x="0" y="250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90" name="Google Shape;1790;p53"/>
            <p:cNvSpPr/>
            <p:nvPr/>
          </p:nvSpPr>
          <p:spPr>
            <a:xfrm>
              <a:off x="19739170" y="5459776"/>
              <a:ext cx="22225" cy="22225"/>
            </a:xfrm>
            <a:custGeom>
              <a:avLst/>
              <a:gdLst/>
              <a:ahLst/>
              <a:cxnLst/>
              <a:rect l="l" t="t" r="r" b="b"/>
              <a:pathLst>
                <a:path w="22225" h="22225" extrusionOk="0">
                  <a:moveTo>
                    <a:pt x="0" y="14036"/>
                  </a:moveTo>
                  <a:lnTo>
                    <a:pt x="0" y="7728"/>
                  </a:lnTo>
                  <a:lnTo>
                    <a:pt x="7827" y="0"/>
                  </a:lnTo>
                  <a:lnTo>
                    <a:pt x="14122" y="0"/>
                  </a:lnTo>
                  <a:lnTo>
                    <a:pt x="21950" y="7728"/>
                  </a:lnTo>
                  <a:lnTo>
                    <a:pt x="21950" y="13979"/>
                  </a:lnTo>
                  <a:lnTo>
                    <a:pt x="18036" y="17900"/>
                  </a:lnTo>
                  <a:lnTo>
                    <a:pt x="14122" y="21764"/>
                  </a:lnTo>
                  <a:lnTo>
                    <a:pt x="7827" y="21764"/>
                  </a:lnTo>
                  <a:lnTo>
                    <a:pt x="0" y="14036"/>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91" name="Google Shape;1791;p53"/>
            <p:cNvSpPr/>
            <p:nvPr/>
          </p:nvSpPr>
          <p:spPr>
            <a:xfrm>
              <a:off x="19590966" y="5609686"/>
              <a:ext cx="19685" cy="19685"/>
            </a:xfrm>
            <a:custGeom>
              <a:avLst/>
              <a:gdLst/>
              <a:ahLst/>
              <a:cxnLst/>
              <a:rect l="l" t="t" r="r" b="b"/>
              <a:pathLst>
                <a:path w="19684" h="19685" extrusionOk="0">
                  <a:moveTo>
                    <a:pt x="0" y="12388"/>
                  </a:moveTo>
                  <a:lnTo>
                    <a:pt x="0" y="6819"/>
                  </a:lnTo>
                  <a:lnTo>
                    <a:pt x="6919" y="0"/>
                  </a:lnTo>
                  <a:lnTo>
                    <a:pt x="12478" y="0"/>
                  </a:lnTo>
                  <a:lnTo>
                    <a:pt x="15881" y="3409"/>
                  </a:lnTo>
                  <a:lnTo>
                    <a:pt x="19340" y="6819"/>
                  </a:lnTo>
                  <a:lnTo>
                    <a:pt x="19340" y="12388"/>
                  </a:lnTo>
                  <a:lnTo>
                    <a:pt x="15881" y="15797"/>
                  </a:lnTo>
                  <a:lnTo>
                    <a:pt x="12421" y="19207"/>
                  </a:lnTo>
                  <a:lnTo>
                    <a:pt x="6862" y="19207"/>
                  </a:lnTo>
                  <a:lnTo>
                    <a:pt x="3459" y="15797"/>
                  </a:lnTo>
                  <a:lnTo>
                    <a:pt x="0" y="12388"/>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92" name="Google Shape;1792;p53"/>
            <p:cNvSpPr/>
            <p:nvPr/>
          </p:nvSpPr>
          <p:spPr>
            <a:xfrm>
              <a:off x="19442648" y="5759595"/>
              <a:ext cx="17145" cy="17145"/>
            </a:xfrm>
            <a:custGeom>
              <a:avLst/>
              <a:gdLst/>
              <a:ahLst/>
              <a:cxnLst/>
              <a:rect l="l" t="t" r="r" b="b"/>
              <a:pathLst>
                <a:path w="17144" h="17145" extrusionOk="0">
                  <a:moveTo>
                    <a:pt x="0" y="10740"/>
                  </a:moveTo>
                  <a:lnTo>
                    <a:pt x="0" y="5966"/>
                  </a:lnTo>
                  <a:lnTo>
                    <a:pt x="5955" y="0"/>
                  </a:lnTo>
                  <a:lnTo>
                    <a:pt x="10833" y="0"/>
                  </a:lnTo>
                  <a:lnTo>
                    <a:pt x="16731" y="5910"/>
                  </a:lnTo>
                  <a:lnTo>
                    <a:pt x="16731" y="10683"/>
                  </a:lnTo>
                  <a:lnTo>
                    <a:pt x="13782" y="13695"/>
                  </a:lnTo>
                  <a:lnTo>
                    <a:pt x="10833" y="16650"/>
                  </a:lnTo>
                  <a:lnTo>
                    <a:pt x="5955" y="16650"/>
                  </a:lnTo>
                  <a:lnTo>
                    <a:pt x="3006" y="13695"/>
                  </a:lnTo>
                  <a:lnTo>
                    <a:pt x="0" y="1074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93" name="Google Shape;1793;p53"/>
            <p:cNvSpPr/>
            <p:nvPr/>
          </p:nvSpPr>
          <p:spPr>
            <a:xfrm>
              <a:off x="19294445" y="5909505"/>
              <a:ext cx="14604" cy="14604"/>
            </a:xfrm>
            <a:custGeom>
              <a:avLst/>
              <a:gdLst/>
              <a:ahLst/>
              <a:cxnLst/>
              <a:rect l="l" t="t" r="r" b="b"/>
              <a:pathLst>
                <a:path w="14605" h="14604" extrusionOk="0">
                  <a:moveTo>
                    <a:pt x="0" y="9092"/>
                  </a:moveTo>
                  <a:lnTo>
                    <a:pt x="0" y="5000"/>
                  </a:lnTo>
                  <a:lnTo>
                    <a:pt x="4991" y="0"/>
                  </a:lnTo>
                  <a:lnTo>
                    <a:pt x="9074" y="0"/>
                  </a:lnTo>
                  <a:lnTo>
                    <a:pt x="11627" y="2500"/>
                  </a:lnTo>
                  <a:lnTo>
                    <a:pt x="14122" y="5000"/>
                  </a:lnTo>
                  <a:lnTo>
                    <a:pt x="14122" y="9035"/>
                  </a:lnTo>
                  <a:lnTo>
                    <a:pt x="11627" y="11592"/>
                  </a:lnTo>
                  <a:lnTo>
                    <a:pt x="9131" y="14093"/>
                  </a:lnTo>
                  <a:lnTo>
                    <a:pt x="5047" y="14093"/>
                  </a:lnTo>
                  <a:lnTo>
                    <a:pt x="2495" y="11592"/>
                  </a:lnTo>
                  <a:lnTo>
                    <a:pt x="0" y="9092"/>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94" name="Google Shape;1794;p53"/>
            <p:cNvSpPr/>
            <p:nvPr/>
          </p:nvSpPr>
          <p:spPr>
            <a:xfrm>
              <a:off x="19145561" y="6058847"/>
              <a:ext cx="13335" cy="13335"/>
            </a:xfrm>
            <a:custGeom>
              <a:avLst/>
              <a:gdLst/>
              <a:ahLst/>
              <a:cxnLst/>
              <a:rect l="l" t="t" r="r" b="b"/>
              <a:pathLst>
                <a:path w="13334" h="13335" extrusionOk="0">
                  <a:moveTo>
                    <a:pt x="0" y="8239"/>
                  </a:moveTo>
                  <a:lnTo>
                    <a:pt x="0" y="4546"/>
                  </a:lnTo>
                  <a:lnTo>
                    <a:pt x="4537" y="0"/>
                  </a:lnTo>
                  <a:lnTo>
                    <a:pt x="8280" y="0"/>
                  </a:lnTo>
                  <a:lnTo>
                    <a:pt x="12818" y="4546"/>
                  </a:lnTo>
                  <a:lnTo>
                    <a:pt x="12818" y="8239"/>
                  </a:lnTo>
                  <a:lnTo>
                    <a:pt x="10549" y="10513"/>
                  </a:lnTo>
                  <a:lnTo>
                    <a:pt x="8280" y="12786"/>
                  </a:lnTo>
                  <a:lnTo>
                    <a:pt x="4537" y="12786"/>
                  </a:lnTo>
                  <a:lnTo>
                    <a:pt x="0" y="8239"/>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95" name="Google Shape;1795;p53"/>
            <p:cNvSpPr/>
            <p:nvPr/>
          </p:nvSpPr>
          <p:spPr>
            <a:xfrm>
              <a:off x="18997300" y="6208757"/>
              <a:ext cx="10795" cy="10795"/>
            </a:xfrm>
            <a:custGeom>
              <a:avLst/>
              <a:gdLst/>
              <a:ahLst/>
              <a:cxnLst/>
              <a:rect l="l" t="t" r="r" b="b"/>
              <a:pathLst>
                <a:path w="10794" h="10795" extrusionOk="0">
                  <a:moveTo>
                    <a:pt x="0" y="6591"/>
                  </a:moveTo>
                  <a:lnTo>
                    <a:pt x="0" y="3636"/>
                  </a:lnTo>
                  <a:lnTo>
                    <a:pt x="3629" y="0"/>
                  </a:lnTo>
                  <a:lnTo>
                    <a:pt x="6636" y="0"/>
                  </a:lnTo>
                  <a:lnTo>
                    <a:pt x="10266" y="3636"/>
                  </a:lnTo>
                  <a:lnTo>
                    <a:pt x="10266" y="6591"/>
                  </a:lnTo>
                  <a:lnTo>
                    <a:pt x="8451" y="8410"/>
                  </a:lnTo>
                  <a:lnTo>
                    <a:pt x="6636" y="10228"/>
                  </a:lnTo>
                  <a:lnTo>
                    <a:pt x="3629" y="10228"/>
                  </a:lnTo>
                  <a:lnTo>
                    <a:pt x="0" y="6591"/>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96" name="Google Shape;1796;p53"/>
            <p:cNvSpPr/>
            <p:nvPr/>
          </p:nvSpPr>
          <p:spPr>
            <a:xfrm>
              <a:off x="18849040" y="6358667"/>
              <a:ext cx="8255" cy="8255"/>
            </a:xfrm>
            <a:custGeom>
              <a:avLst/>
              <a:gdLst/>
              <a:ahLst/>
              <a:cxnLst/>
              <a:rect l="l" t="t" r="r" b="b"/>
              <a:pathLst>
                <a:path w="8255" h="8254" extrusionOk="0">
                  <a:moveTo>
                    <a:pt x="0" y="4943"/>
                  </a:moveTo>
                  <a:lnTo>
                    <a:pt x="0" y="2727"/>
                  </a:lnTo>
                  <a:lnTo>
                    <a:pt x="2722" y="0"/>
                  </a:lnTo>
                  <a:lnTo>
                    <a:pt x="4934" y="0"/>
                  </a:lnTo>
                  <a:lnTo>
                    <a:pt x="6352" y="1363"/>
                  </a:lnTo>
                  <a:lnTo>
                    <a:pt x="7713" y="2727"/>
                  </a:lnTo>
                  <a:lnTo>
                    <a:pt x="7713" y="4943"/>
                  </a:lnTo>
                  <a:lnTo>
                    <a:pt x="6352" y="6307"/>
                  </a:lnTo>
                  <a:lnTo>
                    <a:pt x="4991" y="7671"/>
                  </a:lnTo>
                  <a:lnTo>
                    <a:pt x="2779" y="7671"/>
                  </a:lnTo>
                  <a:lnTo>
                    <a:pt x="1361" y="6307"/>
                  </a:lnTo>
                  <a:lnTo>
                    <a:pt x="0" y="4943"/>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97" name="Google Shape;1797;p53"/>
            <p:cNvSpPr/>
            <p:nvPr/>
          </p:nvSpPr>
          <p:spPr>
            <a:xfrm>
              <a:off x="18700835" y="6508577"/>
              <a:ext cx="5715" cy="5715"/>
            </a:xfrm>
            <a:custGeom>
              <a:avLst/>
              <a:gdLst/>
              <a:ahLst/>
              <a:cxnLst/>
              <a:rect l="l" t="t" r="r" b="b"/>
              <a:pathLst>
                <a:path w="5715" h="5715" extrusionOk="0">
                  <a:moveTo>
                    <a:pt x="0" y="3295"/>
                  </a:moveTo>
                  <a:lnTo>
                    <a:pt x="0" y="1818"/>
                  </a:lnTo>
                  <a:lnTo>
                    <a:pt x="1814" y="0"/>
                  </a:lnTo>
                  <a:lnTo>
                    <a:pt x="3289" y="0"/>
                  </a:lnTo>
                  <a:lnTo>
                    <a:pt x="5104" y="1818"/>
                  </a:lnTo>
                  <a:lnTo>
                    <a:pt x="5104" y="3295"/>
                  </a:lnTo>
                  <a:lnTo>
                    <a:pt x="4197" y="4205"/>
                  </a:lnTo>
                  <a:lnTo>
                    <a:pt x="3289" y="5114"/>
                  </a:lnTo>
                  <a:lnTo>
                    <a:pt x="1814" y="5114"/>
                  </a:lnTo>
                  <a:lnTo>
                    <a:pt x="0" y="3295"/>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98" name="Google Shape;1798;p53"/>
            <p:cNvSpPr/>
            <p:nvPr/>
          </p:nvSpPr>
          <p:spPr>
            <a:xfrm>
              <a:off x="18551895" y="6657805"/>
              <a:ext cx="4445" cy="4445"/>
            </a:xfrm>
            <a:custGeom>
              <a:avLst/>
              <a:gdLst/>
              <a:ahLst/>
              <a:cxnLst/>
              <a:rect l="l" t="t" r="r" b="b"/>
              <a:pathLst>
                <a:path w="4444" h="4445" extrusionOk="0">
                  <a:moveTo>
                    <a:pt x="0" y="2500"/>
                  </a:moveTo>
                  <a:lnTo>
                    <a:pt x="0" y="1363"/>
                  </a:lnTo>
                  <a:lnTo>
                    <a:pt x="1361" y="0"/>
                  </a:lnTo>
                  <a:lnTo>
                    <a:pt x="2495" y="0"/>
                  </a:lnTo>
                  <a:lnTo>
                    <a:pt x="3856" y="1363"/>
                  </a:lnTo>
                  <a:lnTo>
                    <a:pt x="3856" y="2500"/>
                  </a:lnTo>
                  <a:lnTo>
                    <a:pt x="3176" y="3182"/>
                  </a:lnTo>
                  <a:lnTo>
                    <a:pt x="2495" y="3864"/>
                  </a:lnTo>
                  <a:lnTo>
                    <a:pt x="1361" y="3864"/>
                  </a:lnTo>
                  <a:lnTo>
                    <a:pt x="0" y="250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99" name="Google Shape;1799;p53"/>
            <p:cNvSpPr/>
            <p:nvPr/>
          </p:nvSpPr>
          <p:spPr>
            <a:xfrm>
              <a:off x="20038259" y="5459776"/>
              <a:ext cx="22225" cy="22225"/>
            </a:xfrm>
            <a:custGeom>
              <a:avLst/>
              <a:gdLst/>
              <a:ahLst/>
              <a:cxnLst/>
              <a:rect l="l" t="t" r="r" b="b"/>
              <a:pathLst>
                <a:path w="22225" h="22225" extrusionOk="0">
                  <a:moveTo>
                    <a:pt x="0" y="14036"/>
                  </a:moveTo>
                  <a:lnTo>
                    <a:pt x="0" y="7728"/>
                  </a:lnTo>
                  <a:lnTo>
                    <a:pt x="7827" y="0"/>
                  </a:lnTo>
                  <a:lnTo>
                    <a:pt x="14122" y="0"/>
                  </a:lnTo>
                  <a:lnTo>
                    <a:pt x="21950" y="7728"/>
                  </a:lnTo>
                  <a:lnTo>
                    <a:pt x="21950" y="13979"/>
                  </a:lnTo>
                  <a:lnTo>
                    <a:pt x="18036" y="17900"/>
                  </a:lnTo>
                  <a:lnTo>
                    <a:pt x="14122" y="21764"/>
                  </a:lnTo>
                  <a:lnTo>
                    <a:pt x="7827" y="21764"/>
                  </a:lnTo>
                  <a:lnTo>
                    <a:pt x="0" y="14036"/>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00" name="Google Shape;1800;p53"/>
            <p:cNvSpPr/>
            <p:nvPr/>
          </p:nvSpPr>
          <p:spPr>
            <a:xfrm>
              <a:off x="19890055" y="5609686"/>
              <a:ext cx="19685" cy="19685"/>
            </a:xfrm>
            <a:custGeom>
              <a:avLst/>
              <a:gdLst/>
              <a:ahLst/>
              <a:cxnLst/>
              <a:rect l="l" t="t" r="r" b="b"/>
              <a:pathLst>
                <a:path w="19684" h="19685" extrusionOk="0">
                  <a:moveTo>
                    <a:pt x="0" y="12388"/>
                  </a:moveTo>
                  <a:lnTo>
                    <a:pt x="0" y="6819"/>
                  </a:lnTo>
                  <a:lnTo>
                    <a:pt x="6919" y="0"/>
                  </a:lnTo>
                  <a:lnTo>
                    <a:pt x="12478" y="0"/>
                  </a:lnTo>
                  <a:lnTo>
                    <a:pt x="15881" y="3409"/>
                  </a:lnTo>
                  <a:lnTo>
                    <a:pt x="19340" y="6819"/>
                  </a:lnTo>
                  <a:lnTo>
                    <a:pt x="19340" y="12388"/>
                  </a:lnTo>
                  <a:lnTo>
                    <a:pt x="15881" y="15797"/>
                  </a:lnTo>
                  <a:lnTo>
                    <a:pt x="12421" y="19207"/>
                  </a:lnTo>
                  <a:lnTo>
                    <a:pt x="6862" y="19207"/>
                  </a:lnTo>
                  <a:lnTo>
                    <a:pt x="3459" y="15797"/>
                  </a:lnTo>
                  <a:lnTo>
                    <a:pt x="0" y="12388"/>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01" name="Google Shape;1801;p53"/>
            <p:cNvSpPr/>
            <p:nvPr/>
          </p:nvSpPr>
          <p:spPr>
            <a:xfrm>
              <a:off x="19741794" y="5759595"/>
              <a:ext cx="17145" cy="17145"/>
            </a:xfrm>
            <a:custGeom>
              <a:avLst/>
              <a:gdLst/>
              <a:ahLst/>
              <a:cxnLst/>
              <a:rect l="l" t="t" r="r" b="b"/>
              <a:pathLst>
                <a:path w="17144" h="17145" extrusionOk="0">
                  <a:moveTo>
                    <a:pt x="0" y="10740"/>
                  </a:moveTo>
                  <a:lnTo>
                    <a:pt x="0" y="5966"/>
                  </a:lnTo>
                  <a:lnTo>
                    <a:pt x="2949" y="2955"/>
                  </a:lnTo>
                  <a:lnTo>
                    <a:pt x="5898" y="0"/>
                  </a:lnTo>
                  <a:lnTo>
                    <a:pt x="10776" y="0"/>
                  </a:lnTo>
                  <a:lnTo>
                    <a:pt x="16675" y="5910"/>
                  </a:lnTo>
                  <a:lnTo>
                    <a:pt x="16675" y="10683"/>
                  </a:lnTo>
                  <a:lnTo>
                    <a:pt x="13725" y="13695"/>
                  </a:lnTo>
                  <a:lnTo>
                    <a:pt x="10776" y="16650"/>
                  </a:lnTo>
                  <a:lnTo>
                    <a:pt x="5898" y="16650"/>
                  </a:lnTo>
                  <a:lnTo>
                    <a:pt x="0" y="1074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02" name="Google Shape;1802;p53"/>
            <p:cNvSpPr/>
            <p:nvPr/>
          </p:nvSpPr>
          <p:spPr>
            <a:xfrm>
              <a:off x="19593534" y="5909505"/>
              <a:ext cx="14604" cy="14604"/>
            </a:xfrm>
            <a:custGeom>
              <a:avLst/>
              <a:gdLst/>
              <a:ahLst/>
              <a:cxnLst/>
              <a:rect l="l" t="t" r="r" b="b"/>
              <a:pathLst>
                <a:path w="14605" h="14604" extrusionOk="0">
                  <a:moveTo>
                    <a:pt x="0" y="9092"/>
                  </a:moveTo>
                  <a:lnTo>
                    <a:pt x="0" y="5000"/>
                  </a:lnTo>
                  <a:lnTo>
                    <a:pt x="4991" y="0"/>
                  </a:lnTo>
                  <a:lnTo>
                    <a:pt x="9074" y="0"/>
                  </a:lnTo>
                  <a:lnTo>
                    <a:pt x="11627" y="2500"/>
                  </a:lnTo>
                  <a:lnTo>
                    <a:pt x="14122" y="5000"/>
                  </a:lnTo>
                  <a:lnTo>
                    <a:pt x="14122" y="9035"/>
                  </a:lnTo>
                  <a:lnTo>
                    <a:pt x="11627" y="11592"/>
                  </a:lnTo>
                  <a:lnTo>
                    <a:pt x="9131" y="14093"/>
                  </a:lnTo>
                  <a:lnTo>
                    <a:pt x="5047" y="14093"/>
                  </a:lnTo>
                  <a:lnTo>
                    <a:pt x="2495" y="11592"/>
                  </a:lnTo>
                  <a:lnTo>
                    <a:pt x="0" y="9092"/>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03" name="Google Shape;1803;p53"/>
            <p:cNvSpPr/>
            <p:nvPr/>
          </p:nvSpPr>
          <p:spPr>
            <a:xfrm>
              <a:off x="19444706" y="6058847"/>
              <a:ext cx="13335" cy="13335"/>
            </a:xfrm>
            <a:custGeom>
              <a:avLst/>
              <a:gdLst/>
              <a:ahLst/>
              <a:cxnLst/>
              <a:rect l="l" t="t" r="r" b="b"/>
              <a:pathLst>
                <a:path w="13334" h="13335" extrusionOk="0">
                  <a:moveTo>
                    <a:pt x="0" y="8239"/>
                  </a:moveTo>
                  <a:lnTo>
                    <a:pt x="0" y="4546"/>
                  </a:lnTo>
                  <a:lnTo>
                    <a:pt x="4537" y="0"/>
                  </a:lnTo>
                  <a:lnTo>
                    <a:pt x="8280" y="0"/>
                  </a:lnTo>
                  <a:lnTo>
                    <a:pt x="12818" y="4546"/>
                  </a:lnTo>
                  <a:lnTo>
                    <a:pt x="12818" y="8239"/>
                  </a:lnTo>
                  <a:lnTo>
                    <a:pt x="10549" y="10513"/>
                  </a:lnTo>
                  <a:lnTo>
                    <a:pt x="8280" y="12786"/>
                  </a:lnTo>
                  <a:lnTo>
                    <a:pt x="4537" y="12786"/>
                  </a:lnTo>
                  <a:lnTo>
                    <a:pt x="0" y="8239"/>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04" name="Google Shape;1804;p53"/>
            <p:cNvSpPr/>
            <p:nvPr/>
          </p:nvSpPr>
          <p:spPr>
            <a:xfrm>
              <a:off x="19296389" y="6208757"/>
              <a:ext cx="10795" cy="10795"/>
            </a:xfrm>
            <a:custGeom>
              <a:avLst/>
              <a:gdLst/>
              <a:ahLst/>
              <a:cxnLst/>
              <a:rect l="l" t="t" r="r" b="b"/>
              <a:pathLst>
                <a:path w="10794" h="10795" extrusionOk="0">
                  <a:moveTo>
                    <a:pt x="0" y="6591"/>
                  </a:moveTo>
                  <a:lnTo>
                    <a:pt x="0" y="3636"/>
                  </a:lnTo>
                  <a:lnTo>
                    <a:pt x="3629" y="0"/>
                  </a:lnTo>
                  <a:lnTo>
                    <a:pt x="6636" y="0"/>
                  </a:lnTo>
                  <a:lnTo>
                    <a:pt x="10266" y="3636"/>
                  </a:lnTo>
                  <a:lnTo>
                    <a:pt x="10266" y="6591"/>
                  </a:lnTo>
                  <a:lnTo>
                    <a:pt x="8451" y="8410"/>
                  </a:lnTo>
                  <a:lnTo>
                    <a:pt x="6636" y="10228"/>
                  </a:lnTo>
                  <a:lnTo>
                    <a:pt x="3629" y="10228"/>
                  </a:lnTo>
                  <a:lnTo>
                    <a:pt x="0" y="6591"/>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05" name="Google Shape;1805;p53"/>
            <p:cNvSpPr/>
            <p:nvPr/>
          </p:nvSpPr>
          <p:spPr>
            <a:xfrm>
              <a:off x="19148128" y="6358667"/>
              <a:ext cx="8255" cy="8255"/>
            </a:xfrm>
            <a:custGeom>
              <a:avLst/>
              <a:gdLst/>
              <a:ahLst/>
              <a:cxnLst/>
              <a:rect l="l" t="t" r="r" b="b"/>
              <a:pathLst>
                <a:path w="8255" h="8254" extrusionOk="0">
                  <a:moveTo>
                    <a:pt x="0" y="4943"/>
                  </a:moveTo>
                  <a:lnTo>
                    <a:pt x="0" y="2727"/>
                  </a:lnTo>
                  <a:lnTo>
                    <a:pt x="2722" y="0"/>
                  </a:lnTo>
                  <a:lnTo>
                    <a:pt x="4991" y="0"/>
                  </a:lnTo>
                  <a:lnTo>
                    <a:pt x="7713" y="2727"/>
                  </a:lnTo>
                  <a:lnTo>
                    <a:pt x="7713" y="4943"/>
                  </a:lnTo>
                  <a:lnTo>
                    <a:pt x="6352" y="6307"/>
                  </a:lnTo>
                  <a:lnTo>
                    <a:pt x="4991" y="7671"/>
                  </a:lnTo>
                  <a:lnTo>
                    <a:pt x="2722" y="7671"/>
                  </a:lnTo>
                  <a:lnTo>
                    <a:pt x="0" y="4943"/>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06" name="Google Shape;1806;p53"/>
            <p:cNvSpPr/>
            <p:nvPr/>
          </p:nvSpPr>
          <p:spPr>
            <a:xfrm>
              <a:off x="18999923" y="6508577"/>
              <a:ext cx="5715" cy="5715"/>
            </a:xfrm>
            <a:custGeom>
              <a:avLst/>
              <a:gdLst/>
              <a:ahLst/>
              <a:cxnLst/>
              <a:rect l="l" t="t" r="r" b="b"/>
              <a:pathLst>
                <a:path w="5715" h="5715" extrusionOk="0">
                  <a:moveTo>
                    <a:pt x="0" y="3295"/>
                  </a:moveTo>
                  <a:lnTo>
                    <a:pt x="0" y="1818"/>
                  </a:lnTo>
                  <a:lnTo>
                    <a:pt x="1814" y="0"/>
                  </a:lnTo>
                  <a:lnTo>
                    <a:pt x="3289" y="0"/>
                  </a:lnTo>
                  <a:lnTo>
                    <a:pt x="5104" y="1818"/>
                  </a:lnTo>
                  <a:lnTo>
                    <a:pt x="5104" y="3295"/>
                  </a:lnTo>
                  <a:lnTo>
                    <a:pt x="4197" y="4205"/>
                  </a:lnTo>
                  <a:lnTo>
                    <a:pt x="3289" y="5114"/>
                  </a:lnTo>
                  <a:lnTo>
                    <a:pt x="1814" y="5114"/>
                  </a:lnTo>
                  <a:lnTo>
                    <a:pt x="0" y="3295"/>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07" name="Google Shape;1807;p53"/>
            <p:cNvSpPr/>
            <p:nvPr/>
          </p:nvSpPr>
          <p:spPr>
            <a:xfrm>
              <a:off x="18850984" y="6657805"/>
              <a:ext cx="4445" cy="4445"/>
            </a:xfrm>
            <a:custGeom>
              <a:avLst/>
              <a:gdLst/>
              <a:ahLst/>
              <a:cxnLst/>
              <a:rect l="l" t="t" r="r" b="b"/>
              <a:pathLst>
                <a:path w="4444" h="4445" extrusionOk="0">
                  <a:moveTo>
                    <a:pt x="0" y="2500"/>
                  </a:moveTo>
                  <a:lnTo>
                    <a:pt x="0" y="1363"/>
                  </a:lnTo>
                  <a:lnTo>
                    <a:pt x="1361" y="0"/>
                  </a:lnTo>
                  <a:lnTo>
                    <a:pt x="2495" y="0"/>
                  </a:lnTo>
                  <a:lnTo>
                    <a:pt x="3856" y="1363"/>
                  </a:lnTo>
                  <a:lnTo>
                    <a:pt x="3856" y="2500"/>
                  </a:lnTo>
                  <a:lnTo>
                    <a:pt x="3176" y="3182"/>
                  </a:lnTo>
                  <a:lnTo>
                    <a:pt x="2495" y="3864"/>
                  </a:lnTo>
                  <a:lnTo>
                    <a:pt x="1361" y="3864"/>
                  </a:lnTo>
                  <a:lnTo>
                    <a:pt x="0" y="250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08" name="Google Shape;1808;p53"/>
            <p:cNvSpPr/>
            <p:nvPr/>
          </p:nvSpPr>
          <p:spPr>
            <a:xfrm>
              <a:off x="20040937" y="5759595"/>
              <a:ext cx="17145" cy="17145"/>
            </a:xfrm>
            <a:custGeom>
              <a:avLst/>
              <a:gdLst/>
              <a:ahLst/>
              <a:cxnLst/>
              <a:rect l="l" t="t" r="r" b="b"/>
              <a:pathLst>
                <a:path w="17144" h="17145" extrusionOk="0">
                  <a:moveTo>
                    <a:pt x="0" y="10740"/>
                  </a:moveTo>
                  <a:lnTo>
                    <a:pt x="0" y="5966"/>
                  </a:lnTo>
                  <a:lnTo>
                    <a:pt x="2949" y="2955"/>
                  </a:lnTo>
                  <a:lnTo>
                    <a:pt x="5898" y="0"/>
                  </a:lnTo>
                  <a:lnTo>
                    <a:pt x="10776" y="0"/>
                  </a:lnTo>
                  <a:lnTo>
                    <a:pt x="13725" y="2955"/>
                  </a:lnTo>
                  <a:lnTo>
                    <a:pt x="16731" y="5910"/>
                  </a:lnTo>
                  <a:lnTo>
                    <a:pt x="16731" y="10683"/>
                  </a:lnTo>
                  <a:lnTo>
                    <a:pt x="13725" y="13695"/>
                  </a:lnTo>
                  <a:lnTo>
                    <a:pt x="10776" y="16650"/>
                  </a:lnTo>
                  <a:lnTo>
                    <a:pt x="5898" y="16650"/>
                  </a:lnTo>
                  <a:lnTo>
                    <a:pt x="0" y="1074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09" name="Google Shape;1809;p53"/>
            <p:cNvSpPr/>
            <p:nvPr/>
          </p:nvSpPr>
          <p:spPr>
            <a:xfrm>
              <a:off x="19892619" y="5909505"/>
              <a:ext cx="14604" cy="14604"/>
            </a:xfrm>
            <a:custGeom>
              <a:avLst/>
              <a:gdLst/>
              <a:ahLst/>
              <a:cxnLst/>
              <a:rect l="l" t="t" r="r" b="b"/>
              <a:pathLst>
                <a:path w="14605" h="14604" extrusionOk="0">
                  <a:moveTo>
                    <a:pt x="0" y="9092"/>
                  </a:moveTo>
                  <a:lnTo>
                    <a:pt x="0" y="5000"/>
                  </a:lnTo>
                  <a:lnTo>
                    <a:pt x="4991" y="0"/>
                  </a:lnTo>
                  <a:lnTo>
                    <a:pt x="9074" y="0"/>
                  </a:lnTo>
                  <a:lnTo>
                    <a:pt x="11627" y="2500"/>
                  </a:lnTo>
                  <a:lnTo>
                    <a:pt x="14122" y="5000"/>
                  </a:lnTo>
                  <a:lnTo>
                    <a:pt x="14122" y="9035"/>
                  </a:lnTo>
                  <a:lnTo>
                    <a:pt x="11627" y="11592"/>
                  </a:lnTo>
                  <a:lnTo>
                    <a:pt x="9131" y="14093"/>
                  </a:lnTo>
                  <a:lnTo>
                    <a:pt x="5047" y="14093"/>
                  </a:lnTo>
                  <a:lnTo>
                    <a:pt x="2495" y="11592"/>
                  </a:lnTo>
                  <a:lnTo>
                    <a:pt x="0" y="9092"/>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10" name="Google Shape;1810;p53"/>
            <p:cNvSpPr/>
            <p:nvPr/>
          </p:nvSpPr>
          <p:spPr>
            <a:xfrm>
              <a:off x="19743793" y="6058847"/>
              <a:ext cx="13335" cy="13335"/>
            </a:xfrm>
            <a:custGeom>
              <a:avLst/>
              <a:gdLst/>
              <a:ahLst/>
              <a:cxnLst/>
              <a:rect l="l" t="t" r="r" b="b"/>
              <a:pathLst>
                <a:path w="13334" h="13335" extrusionOk="0">
                  <a:moveTo>
                    <a:pt x="0" y="8239"/>
                  </a:moveTo>
                  <a:lnTo>
                    <a:pt x="0" y="4546"/>
                  </a:lnTo>
                  <a:lnTo>
                    <a:pt x="4537" y="0"/>
                  </a:lnTo>
                  <a:lnTo>
                    <a:pt x="8280" y="0"/>
                  </a:lnTo>
                  <a:lnTo>
                    <a:pt x="12818" y="4546"/>
                  </a:lnTo>
                  <a:lnTo>
                    <a:pt x="12818" y="8239"/>
                  </a:lnTo>
                  <a:lnTo>
                    <a:pt x="10549" y="10513"/>
                  </a:lnTo>
                  <a:lnTo>
                    <a:pt x="8280" y="12786"/>
                  </a:lnTo>
                  <a:lnTo>
                    <a:pt x="4537" y="12786"/>
                  </a:lnTo>
                  <a:lnTo>
                    <a:pt x="0" y="8239"/>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11" name="Google Shape;1811;p53"/>
            <p:cNvSpPr/>
            <p:nvPr/>
          </p:nvSpPr>
          <p:spPr>
            <a:xfrm>
              <a:off x="19595475" y="6208757"/>
              <a:ext cx="10795" cy="10795"/>
            </a:xfrm>
            <a:custGeom>
              <a:avLst/>
              <a:gdLst/>
              <a:ahLst/>
              <a:cxnLst/>
              <a:rect l="l" t="t" r="r" b="b"/>
              <a:pathLst>
                <a:path w="10794" h="10795" extrusionOk="0">
                  <a:moveTo>
                    <a:pt x="0" y="6591"/>
                  </a:moveTo>
                  <a:lnTo>
                    <a:pt x="0" y="3636"/>
                  </a:lnTo>
                  <a:lnTo>
                    <a:pt x="3629" y="0"/>
                  </a:lnTo>
                  <a:lnTo>
                    <a:pt x="6636" y="0"/>
                  </a:lnTo>
                  <a:lnTo>
                    <a:pt x="10266" y="3636"/>
                  </a:lnTo>
                  <a:lnTo>
                    <a:pt x="10266" y="6591"/>
                  </a:lnTo>
                  <a:lnTo>
                    <a:pt x="8451" y="8410"/>
                  </a:lnTo>
                  <a:lnTo>
                    <a:pt x="6636" y="10228"/>
                  </a:lnTo>
                  <a:lnTo>
                    <a:pt x="3629" y="10228"/>
                  </a:lnTo>
                  <a:lnTo>
                    <a:pt x="0" y="6591"/>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12" name="Google Shape;1812;p53"/>
            <p:cNvSpPr/>
            <p:nvPr/>
          </p:nvSpPr>
          <p:spPr>
            <a:xfrm>
              <a:off x="19447214" y="6358667"/>
              <a:ext cx="8255" cy="8255"/>
            </a:xfrm>
            <a:custGeom>
              <a:avLst/>
              <a:gdLst/>
              <a:ahLst/>
              <a:cxnLst/>
              <a:rect l="l" t="t" r="r" b="b"/>
              <a:pathLst>
                <a:path w="8255" h="8254" extrusionOk="0">
                  <a:moveTo>
                    <a:pt x="0" y="4943"/>
                  </a:moveTo>
                  <a:lnTo>
                    <a:pt x="0" y="2727"/>
                  </a:lnTo>
                  <a:lnTo>
                    <a:pt x="2722" y="0"/>
                  </a:lnTo>
                  <a:lnTo>
                    <a:pt x="4991" y="0"/>
                  </a:lnTo>
                  <a:lnTo>
                    <a:pt x="7713" y="2727"/>
                  </a:lnTo>
                  <a:lnTo>
                    <a:pt x="7713" y="4943"/>
                  </a:lnTo>
                  <a:lnTo>
                    <a:pt x="6352" y="6307"/>
                  </a:lnTo>
                  <a:lnTo>
                    <a:pt x="4991" y="7671"/>
                  </a:lnTo>
                  <a:lnTo>
                    <a:pt x="2779" y="7671"/>
                  </a:lnTo>
                  <a:lnTo>
                    <a:pt x="1361" y="6307"/>
                  </a:lnTo>
                  <a:lnTo>
                    <a:pt x="0" y="4943"/>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13" name="Google Shape;1813;p53"/>
            <p:cNvSpPr/>
            <p:nvPr/>
          </p:nvSpPr>
          <p:spPr>
            <a:xfrm>
              <a:off x="19298953" y="6508577"/>
              <a:ext cx="5715" cy="5715"/>
            </a:xfrm>
            <a:custGeom>
              <a:avLst/>
              <a:gdLst/>
              <a:ahLst/>
              <a:cxnLst/>
              <a:rect l="l" t="t" r="r" b="b"/>
              <a:pathLst>
                <a:path w="5715" h="5715" extrusionOk="0">
                  <a:moveTo>
                    <a:pt x="0" y="3295"/>
                  </a:moveTo>
                  <a:lnTo>
                    <a:pt x="0" y="1818"/>
                  </a:lnTo>
                  <a:lnTo>
                    <a:pt x="1814" y="0"/>
                  </a:lnTo>
                  <a:lnTo>
                    <a:pt x="3289" y="0"/>
                  </a:lnTo>
                  <a:lnTo>
                    <a:pt x="4253" y="909"/>
                  </a:lnTo>
                  <a:lnTo>
                    <a:pt x="5161" y="1818"/>
                  </a:lnTo>
                  <a:lnTo>
                    <a:pt x="5161" y="3295"/>
                  </a:lnTo>
                  <a:lnTo>
                    <a:pt x="4253" y="4205"/>
                  </a:lnTo>
                  <a:lnTo>
                    <a:pt x="3346" y="5114"/>
                  </a:lnTo>
                  <a:lnTo>
                    <a:pt x="1871" y="5114"/>
                  </a:lnTo>
                  <a:lnTo>
                    <a:pt x="907" y="4205"/>
                  </a:lnTo>
                  <a:lnTo>
                    <a:pt x="0" y="3295"/>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14" name="Google Shape;1814;p53"/>
            <p:cNvSpPr/>
            <p:nvPr/>
          </p:nvSpPr>
          <p:spPr>
            <a:xfrm>
              <a:off x="19150069" y="6657805"/>
              <a:ext cx="4445" cy="4445"/>
            </a:xfrm>
            <a:custGeom>
              <a:avLst/>
              <a:gdLst/>
              <a:ahLst/>
              <a:cxnLst/>
              <a:rect l="l" t="t" r="r" b="b"/>
              <a:pathLst>
                <a:path w="4444" h="4445" extrusionOk="0">
                  <a:moveTo>
                    <a:pt x="0" y="2500"/>
                  </a:moveTo>
                  <a:lnTo>
                    <a:pt x="0" y="1363"/>
                  </a:lnTo>
                  <a:lnTo>
                    <a:pt x="1361" y="0"/>
                  </a:lnTo>
                  <a:lnTo>
                    <a:pt x="2495" y="0"/>
                  </a:lnTo>
                  <a:lnTo>
                    <a:pt x="3856" y="1363"/>
                  </a:lnTo>
                  <a:lnTo>
                    <a:pt x="3856" y="2500"/>
                  </a:lnTo>
                  <a:lnTo>
                    <a:pt x="3176" y="3182"/>
                  </a:lnTo>
                  <a:lnTo>
                    <a:pt x="2495" y="3864"/>
                  </a:lnTo>
                  <a:lnTo>
                    <a:pt x="1361" y="3864"/>
                  </a:lnTo>
                  <a:lnTo>
                    <a:pt x="0" y="250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15" name="Google Shape;1815;p53"/>
            <p:cNvSpPr/>
            <p:nvPr/>
          </p:nvSpPr>
          <p:spPr>
            <a:xfrm>
              <a:off x="20042875" y="6058847"/>
              <a:ext cx="13335" cy="13335"/>
            </a:xfrm>
            <a:custGeom>
              <a:avLst/>
              <a:gdLst/>
              <a:ahLst/>
              <a:cxnLst/>
              <a:rect l="l" t="t" r="r" b="b"/>
              <a:pathLst>
                <a:path w="13334" h="13335" extrusionOk="0">
                  <a:moveTo>
                    <a:pt x="0" y="8239"/>
                  </a:moveTo>
                  <a:lnTo>
                    <a:pt x="0" y="4546"/>
                  </a:lnTo>
                  <a:lnTo>
                    <a:pt x="4537" y="0"/>
                  </a:lnTo>
                  <a:lnTo>
                    <a:pt x="8280" y="0"/>
                  </a:lnTo>
                  <a:lnTo>
                    <a:pt x="12818" y="4546"/>
                  </a:lnTo>
                  <a:lnTo>
                    <a:pt x="12818" y="8239"/>
                  </a:lnTo>
                  <a:lnTo>
                    <a:pt x="10549" y="10513"/>
                  </a:lnTo>
                  <a:lnTo>
                    <a:pt x="8280" y="12786"/>
                  </a:lnTo>
                  <a:lnTo>
                    <a:pt x="4537" y="12786"/>
                  </a:lnTo>
                  <a:lnTo>
                    <a:pt x="0" y="8239"/>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16" name="Google Shape;1816;p53"/>
            <p:cNvSpPr/>
            <p:nvPr/>
          </p:nvSpPr>
          <p:spPr>
            <a:xfrm>
              <a:off x="19894559" y="6208757"/>
              <a:ext cx="10795" cy="10795"/>
            </a:xfrm>
            <a:custGeom>
              <a:avLst/>
              <a:gdLst/>
              <a:ahLst/>
              <a:cxnLst/>
              <a:rect l="l" t="t" r="r" b="b"/>
              <a:pathLst>
                <a:path w="10794" h="10795" extrusionOk="0">
                  <a:moveTo>
                    <a:pt x="0" y="6591"/>
                  </a:moveTo>
                  <a:lnTo>
                    <a:pt x="0" y="3636"/>
                  </a:lnTo>
                  <a:lnTo>
                    <a:pt x="3629" y="0"/>
                  </a:lnTo>
                  <a:lnTo>
                    <a:pt x="6636" y="0"/>
                  </a:lnTo>
                  <a:lnTo>
                    <a:pt x="10266" y="3636"/>
                  </a:lnTo>
                  <a:lnTo>
                    <a:pt x="10266" y="6591"/>
                  </a:lnTo>
                  <a:lnTo>
                    <a:pt x="8451" y="8410"/>
                  </a:lnTo>
                  <a:lnTo>
                    <a:pt x="6636" y="10228"/>
                  </a:lnTo>
                  <a:lnTo>
                    <a:pt x="3629" y="10228"/>
                  </a:lnTo>
                  <a:lnTo>
                    <a:pt x="0" y="6591"/>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17" name="Google Shape;1817;p53"/>
            <p:cNvSpPr/>
            <p:nvPr/>
          </p:nvSpPr>
          <p:spPr>
            <a:xfrm>
              <a:off x="19746298" y="6358667"/>
              <a:ext cx="8255" cy="8255"/>
            </a:xfrm>
            <a:custGeom>
              <a:avLst/>
              <a:gdLst/>
              <a:ahLst/>
              <a:cxnLst/>
              <a:rect l="l" t="t" r="r" b="b"/>
              <a:pathLst>
                <a:path w="8255" h="8254" extrusionOk="0">
                  <a:moveTo>
                    <a:pt x="0" y="4943"/>
                  </a:moveTo>
                  <a:lnTo>
                    <a:pt x="0" y="2727"/>
                  </a:lnTo>
                  <a:lnTo>
                    <a:pt x="2722" y="0"/>
                  </a:lnTo>
                  <a:lnTo>
                    <a:pt x="4934" y="0"/>
                  </a:lnTo>
                  <a:lnTo>
                    <a:pt x="6352" y="1363"/>
                  </a:lnTo>
                  <a:lnTo>
                    <a:pt x="7713" y="2727"/>
                  </a:lnTo>
                  <a:lnTo>
                    <a:pt x="7713" y="4943"/>
                  </a:lnTo>
                  <a:lnTo>
                    <a:pt x="6352" y="6307"/>
                  </a:lnTo>
                  <a:lnTo>
                    <a:pt x="4991" y="7671"/>
                  </a:lnTo>
                  <a:lnTo>
                    <a:pt x="2779" y="7671"/>
                  </a:lnTo>
                  <a:lnTo>
                    <a:pt x="1361" y="6307"/>
                  </a:lnTo>
                  <a:lnTo>
                    <a:pt x="0" y="4943"/>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18" name="Google Shape;1818;p53"/>
            <p:cNvSpPr/>
            <p:nvPr/>
          </p:nvSpPr>
          <p:spPr>
            <a:xfrm>
              <a:off x="19598095" y="6508577"/>
              <a:ext cx="5715" cy="5715"/>
            </a:xfrm>
            <a:custGeom>
              <a:avLst/>
              <a:gdLst/>
              <a:ahLst/>
              <a:cxnLst/>
              <a:rect l="l" t="t" r="r" b="b"/>
              <a:pathLst>
                <a:path w="5715" h="5715" extrusionOk="0">
                  <a:moveTo>
                    <a:pt x="0" y="3295"/>
                  </a:moveTo>
                  <a:lnTo>
                    <a:pt x="0" y="1818"/>
                  </a:lnTo>
                  <a:lnTo>
                    <a:pt x="1814" y="0"/>
                  </a:lnTo>
                  <a:lnTo>
                    <a:pt x="3289" y="0"/>
                  </a:lnTo>
                  <a:lnTo>
                    <a:pt x="5104" y="1818"/>
                  </a:lnTo>
                  <a:lnTo>
                    <a:pt x="5104" y="3295"/>
                  </a:lnTo>
                  <a:lnTo>
                    <a:pt x="4197" y="4205"/>
                  </a:lnTo>
                  <a:lnTo>
                    <a:pt x="3289" y="5114"/>
                  </a:lnTo>
                  <a:lnTo>
                    <a:pt x="1814" y="5114"/>
                  </a:lnTo>
                  <a:lnTo>
                    <a:pt x="0" y="3295"/>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19" name="Google Shape;1819;p53"/>
            <p:cNvSpPr/>
            <p:nvPr/>
          </p:nvSpPr>
          <p:spPr>
            <a:xfrm>
              <a:off x="19449153" y="6657805"/>
              <a:ext cx="4445" cy="4445"/>
            </a:xfrm>
            <a:custGeom>
              <a:avLst/>
              <a:gdLst/>
              <a:ahLst/>
              <a:cxnLst/>
              <a:rect l="l" t="t" r="r" b="b"/>
              <a:pathLst>
                <a:path w="4444" h="4445" extrusionOk="0">
                  <a:moveTo>
                    <a:pt x="0" y="2500"/>
                  </a:moveTo>
                  <a:lnTo>
                    <a:pt x="0" y="1363"/>
                  </a:lnTo>
                  <a:lnTo>
                    <a:pt x="1361" y="0"/>
                  </a:lnTo>
                  <a:lnTo>
                    <a:pt x="2495" y="0"/>
                  </a:lnTo>
                  <a:lnTo>
                    <a:pt x="3856" y="1363"/>
                  </a:lnTo>
                  <a:lnTo>
                    <a:pt x="3856" y="2500"/>
                  </a:lnTo>
                  <a:lnTo>
                    <a:pt x="3176" y="3182"/>
                  </a:lnTo>
                  <a:lnTo>
                    <a:pt x="2495" y="3864"/>
                  </a:lnTo>
                  <a:lnTo>
                    <a:pt x="1361" y="3864"/>
                  </a:lnTo>
                  <a:lnTo>
                    <a:pt x="0" y="250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20" name="Google Shape;1820;p53"/>
            <p:cNvSpPr/>
            <p:nvPr/>
          </p:nvSpPr>
          <p:spPr>
            <a:xfrm>
              <a:off x="20045379" y="6358667"/>
              <a:ext cx="8255" cy="8255"/>
            </a:xfrm>
            <a:custGeom>
              <a:avLst/>
              <a:gdLst/>
              <a:ahLst/>
              <a:cxnLst/>
              <a:rect l="l" t="t" r="r" b="b"/>
              <a:pathLst>
                <a:path w="8255" h="8254" extrusionOk="0">
                  <a:moveTo>
                    <a:pt x="0" y="4943"/>
                  </a:moveTo>
                  <a:lnTo>
                    <a:pt x="0" y="2727"/>
                  </a:lnTo>
                  <a:lnTo>
                    <a:pt x="2722" y="0"/>
                  </a:lnTo>
                  <a:lnTo>
                    <a:pt x="4934" y="0"/>
                  </a:lnTo>
                  <a:lnTo>
                    <a:pt x="6352" y="1363"/>
                  </a:lnTo>
                  <a:lnTo>
                    <a:pt x="7713" y="2727"/>
                  </a:lnTo>
                  <a:lnTo>
                    <a:pt x="7713" y="4943"/>
                  </a:lnTo>
                  <a:lnTo>
                    <a:pt x="6352" y="6307"/>
                  </a:lnTo>
                  <a:lnTo>
                    <a:pt x="4991" y="7671"/>
                  </a:lnTo>
                  <a:lnTo>
                    <a:pt x="2779" y="7671"/>
                  </a:lnTo>
                  <a:lnTo>
                    <a:pt x="1361" y="6307"/>
                  </a:lnTo>
                  <a:lnTo>
                    <a:pt x="0" y="4943"/>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21" name="Google Shape;1821;p53"/>
            <p:cNvSpPr/>
            <p:nvPr/>
          </p:nvSpPr>
          <p:spPr>
            <a:xfrm>
              <a:off x="19897176" y="6508577"/>
              <a:ext cx="5715" cy="5715"/>
            </a:xfrm>
            <a:custGeom>
              <a:avLst/>
              <a:gdLst/>
              <a:ahLst/>
              <a:cxnLst/>
              <a:rect l="l" t="t" r="r" b="b"/>
              <a:pathLst>
                <a:path w="5715" h="5715" extrusionOk="0">
                  <a:moveTo>
                    <a:pt x="0" y="3295"/>
                  </a:moveTo>
                  <a:lnTo>
                    <a:pt x="0" y="1818"/>
                  </a:lnTo>
                  <a:lnTo>
                    <a:pt x="1814" y="0"/>
                  </a:lnTo>
                  <a:lnTo>
                    <a:pt x="3289" y="0"/>
                  </a:lnTo>
                  <a:lnTo>
                    <a:pt x="5104" y="1818"/>
                  </a:lnTo>
                  <a:lnTo>
                    <a:pt x="5104" y="3295"/>
                  </a:lnTo>
                  <a:lnTo>
                    <a:pt x="4197" y="4205"/>
                  </a:lnTo>
                  <a:lnTo>
                    <a:pt x="3289" y="5114"/>
                  </a:lnTo>
                  <a:lnTo>
                    <a:pt x="1814" y="5114"/>
                  </a:lnTo>
                  <a:lnTo>
                    <a:pt x="0" y="3295"/>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22" name="Google Shape;1822;p53"/>
            <p:cNvSpPr/>
            <p:nvPr/>
          </p:nvSpPr>
          <p:spPr>
            <a:xfrm>
              <a:off x="19748234" y="6657805"/>
              <a:ext cx="4445" cy="4445"/>
            </a:xfrm>
            <a:custGeom>
              <a:avLst/>
              <a:gdLst/>
              <a:ahLst/>
              <a:cxnLst/>
              <a:rect l="l" t="t" r="r" b="b"/>
              <a:pathLst>
                <a:path w="4444" h="4445" extrusionOk="0">
                  <a:moveTo>
                    <a:pt x="0" y="2500"/>
                  </a:moveTo>
                  <a:lnTo>
                    <a:pt x="0" y="1363"/>
                  </a:lnTo>
                  <a:lnTo>
                    <a:pt x="1361" y="0"/>
                  </a:lnTo>
                  <a:lnTo>
                    <a:pt x="2495" y="0"/>
                  </a:lnTo>
                  <a:lnTo>
                    <a:pt x="3856" y="1363"/>
                  </a:lnTo>
                  <a:lnTo>
                    <a:pt x="3856" y="2500"/>
                  </a:lnTo>
                  <a:lnTo>
                    <a:pt x="3176" y="3182"/>
                  </a:lnTo>
                  <a:lnTo>
                    <a:pt x="2495" y="3864"/>
                  </a:lnTo>
                  <a:lnTo>
                    <a:pt x="1361" y="3864"/>
                  </a:lnTo>
                  <a:lnTo>
                    <a:pt x="0" y="250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23" name="Google Shape;1823;p53"/>
            <p:cNvSpPr/>
            <p:nvPr/>
          </p:nvSpPr>
          <p:spPr>
            <a:xfrm>
              <a:off x="20047312" y="6657805"/>
              <a:ext cx="4445" cy="4445"/>
            </a:xfrm>
            <a:custGeom>
              <a:avLst/>
              <a:gdLst/>
              <a:ahLst/>
              <a:cxnLst/>
              <a:rect l="l" t="t" r="r" b="b"/>
              <a:pathLst>
                <a:path w="4444" h="4445" extrusionOk="0">
                  <a:moveTo>
                    <a:pt x="0" y="2500"/>
                  </a:moveTo>
                  <a:lnTo>
                    <a:pt x="0" y="1363"/>
                  </a:lnTo>
                  <a:lnTo>
                    <a:pt x="1361" y="0"/>
                  </a:lnTo>
                  <a:lnTo>
                    <a:pt x="2495" y="0"/>
                  </a:lnTo>
                  <a:lnTo>
                    <a:pt x="3856" y="1363"/>
                  </a:lnTo>
                  <a:lnTo>
                    <a:pt x="3856" y="2500"/>
                  </a:lnTo>
                  <a:lnTo>
                    <a:pt x="3176" y="3182"/>
                  </a:lnTo>
                  <a:lnTo>
                    <a:pt x="2495" y="3864"/>
                  </a:lnTo>
                  <a:lnTo>
                    <a:pt x="1361" y="3864"/>
                  </a:lnTo>
                  <a:lnTo>
                    <a:pt x="0" y="250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1824" name="Google Shape;1824;p53"/>
            <p:cNvGrpSpPr/>
            <p:nvPr/>
          </p:nvGrpSpPr>
          <p:grpSpPr>
            <a:xfrm>
              <a:off x="0" y="0"/>
              <a:ext cx="20104100" cy="400685"/>
              <a:chOff x="0" y="0"/>
              <a:chExt cx="20104100" cy="400685"/>
            </a:xfrm>
          </p:grpSpPr>
          <p:sp>
            <p:nvSpPr>
              <p:cNvPr id="1825" name="Google Shape;1825;p53"/>
              <p:cNvSpPr/>
              <p:nvPr/>
            </p:nvSpPr>
            <p:spPr>
              <a:xfrm>
                <a:off x="0" y="0"/>
                <a:ext cx="20104100" cy="400685"/>
              </a:xfrm>
              <a:custGeom>
                <a:avLst/>
                <a:gdLst/>
                <a:ahLst/>
                <a:cxnLst/>
                <a:rect l="l" t="t" r="r" b="b"/>
                <a:pathLst>
                  <a:path w="20104100" h="400685" extrusionOk="0">
                    <a:moveTo>
                      <a:pt x="20104048" y="0"/>
                    </a:moveTo>
                    <a:lnTo>
                      <a:pt x="0" y="0"/>
                    </a:lnTo>
                    <a:lnTo>
                      <a:pt x="0" y="400536"/>
                    </a:lnTo>
                    <a:lnTo>
                      <a:pt x="20104048" y="400536"/>
                    </a:lnTo>
                    <a:lnTo>
                      <a:pt x="20104048" y="0"/>
                    </a:lnTo>
                    <a:close/>
                  </a:path>
                </a:pathLst>
              </a:custGeom>
              <a:solidFill>
                <a:srgbClr val="C9AD5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26" name="Google Shape;1826;p53"/>
              <p:cNvSpPr/>
              <p:nvPr/>
            </p:nvSpPr>
            <p:spPr>
              <a:xfrm>
                <a:off x="0" y="0"/>
                <a:ext cx="20104100" cy="400685"/>
              </a:xfrm>
              <a:custGeom>
                <a:avLst/>
                <a:gdLst/>
                <a:ahLst/>
                <a:cxnLst/>
                <a:rect l="l" t="t" r="r" b="b"/>
                <a:pathLst>
                  <a:path w="20104100" h="400685" extrusionOk="0">
                    <a:moveTo>
                      <a:pt x="0" y="0"/>
                    </a:moveTo>
                    <a:lnTo>
                      <a:pt x="20104048" y="0"/>
                    </a:lnTo>
                    <a:lnTo>
                      <a:pt x="20104048" y="400536"/>
                    </a:lnTo>
                    <a:lnTo>
                      <a:pt x="0" y="400536"/>
                    </a:lnTo>
                    <a:lnTo>
                      <a:pt x="0" y="0"/>
                    </a:lnTo>
                    <a:close/>
                  </a:path>
                </a:pathLst>
              </a:custGeom>
              <a:noFill/>
              <a:ln w="10450" cap="flat" cmpd="sng">
                <a:solidFill>
                  <a:srgbClr val="C9AD5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1827" name="Google Shape;1827;p53"/>
            <p:cNvGrpSpPr/>
            <p:nvPr/>
          </p:nvGrpSpPr>
          <p:grpSpPr>
            <a:xfrm>
              <a:off x="0" y="8450532"/>
              <a:ext cx="5295900" cy="2858770"/>
              <a:chOff x="0" y="8450532"/>
              <a:chExt cx="5295900" cy="2858770"/>
            </a:xfrm>
          </p:grpSpPr>
          <p:sp>
            <p:nvSpPr>
              <p:cNvPr id="1828" name="Google Shape;1828;p53"/>
              <p:cNvSpPr/>
              <p:nvPr/>
            </p:nvSpPr>
            <p:spPr>
              <a:xfrm>
                <a:off x="0" y="8450532"/>
                <a:ext cx="5295900" cy="2858770"/>
              </a:xfrm>
              <a:custGeom>
                <a:avLst/>
                <a:gdLst/>
                <a:ahLst/>
                <a:cxnLst/>
                <a:rect l="l" t="t" r="r" b="b"/>
                <a:pathLst>
                  <a:path w="5295900" h="2858770" extrusionOk="0">
                    <a:moveTo>
                      <a:pt x="0" y="0"/>
                    </a:moveTo>
                    <a:lnTo>
                      <a:pt x="0" y="2858730"/>
                    </a:lnTo>
                    <a:lnTo>
                      <a:pt x="5295677" y="2858730"/>
                    </a:lnTo>
                    <a:lnTo>
                      <a:pt x="0" y="0"/>
                    </a:lnTo>
                    <a:close/>
                  </a:path>
                </a:pathLst>
              </a:custGeom>
              <a:solidFill>
                <a:srgbClr val="0E4D6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29" name="Google Shape;1829;p53"/>
              <p:cNvSpPr/>
              <p:nvPr/>
            </p:nvSpPr>
            <p:spPr>
              <a:xfrm>
                <a:off x="5676" y="10873297"/>
                <a:ext cx="55244" cy="389890"/>
              </a:xfrm>
              <a:custGeom>
                <a:avLst/>
                <a:gdLst/>
                <a:ahLst/>
                <a:cxnLst/>
                <a:rect l="l" t="t" r="r" b="b"/>
                <a:pathLst>
                  <a:path w="55244" h="389890" extrusionOk="0">
                    <a:moveTo>
                      <a:pt x="54724" y="344131"/>
                    </a:moveTo>
                    <a:lnTo>
                      <a:pt x="32385" y="305066"/>
                    </a:lnTo>
                    <a:lnTo>
                      <a:pt x="11023" y="299021"/>
                    </a:lnTo>
                    <a:lnTo>
                      <a:pt x="0" y="300050"/>
                    </a:lnTo>
                    <a:lnTo>
                      <a:pt x="0" y="388251"/>
                    </a:lnTo>
                    <a:lnTo>
                      <a:pt x="11023" y="389318"/>
                    </a:lnTo>
                    <a:lnTo>
                      <a:pt x="51435" y="361162"/>
                    </a:lnTo>
                    <a:lnTo>
                      <a:pt x="54724" y="344131"/>
                    </a:lnTo>
                    <a:close/>
                  </a:path>
                  <a:path w="55244" h="389890" extrusionOk="0">
                    <a:moveTo>
                      <a:pt x="54724" y="45110"/>
                    </a:moveTo>
                    <a:lnTo>
                      <a:pt x="32385" y="6045"/>
                    </a:lnTo>
                    <a:lnTo>
                      <a:pt x="11023" y="0"/>
                    </a:lnTo>
                    <a:lnTo>
                      <a:pt x="0" y="1028"/>
                    </a:lnTo>
                    <a:lnTo>
                      <a:pt x="0" y="89230"/>
                    </a:lnTo>
                    <a:lnTo>
                      <a:pt x="11023" y="90297"/>
                    </a:lnTo>
                    <a:lnTo>
                      <a:pt x="51435" y="62141"/>
                    </a:lnTo>
                    <a:lnTo>
                      <a:pt x="54724" y="4511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830" name="Google Shape;1830;p53"/>
              <p:cNvPicPr preferRelativeResize="0"/>
              <p:nvPr/>
            </p:nvPicPr>
            <p:blipFill rotWithShape="1">
              <a:blip r:embed="rId20">
                <a:alphaModFix/>
              </a:blip>
              <a:srcRect/>
              <a:stretch/>
            </p:blipFill>
            <p:spPr>
              <a:xfrm>
                <a:off x="120471" y="11023932"/>
                <a:ext cx="87400" cy="87998"/>
              </a:xfrm>
              <a:prstGeom prst="rect">
                <a:avLst/>
              </a:prstGeom>
              <a:noFill/>
              <a:ln>
                <a:noFill/>
              </a:ln>
            </p:spPr>
          </p:pic>
          <p:pic>
            <p:nvPicPr>
              <p:cNvPr id="1831" name="Google Shape;1831;p53"/>
              <p:cNvPicPr preferRelativeResize="0"/>
              <p:nvPr/>
            </p:nvPicPr>
            <p:blipFill rotWithShape="1">
              <a:blip r:embed="rId21">
                <a:alphaModFix/>
              </a:blip>
              <a:srcRect/>
              <a:stretch/>
            </p:blipFill>
            <p:spPr>
              <a:xfrm>
                <a:off x="270267" y="11174633"/>
                <a:ext cx="85070" cy="85616"/>
              </a:xfrm>
              <a:prstGeom prst="rect">
                <a:avLst/>
              </a:prstGeom>
              <a:noFill/>
              <a:ln>
                <a:noFill/>
              </a:ln>
            </p:spPr>
          </p:pic>
          <p:sp>
            <p:nvSpPr>
              <p:cNvPr id="1832" name="Google Shape;1832;p53"/>
              <p:cNvSpPr/>
              <p:nvPr/>
            </p:nvSpPr>
            <p:spPr>
              <a:xfrm>
                <a:off x="5680" y="10574206"/>
                <a:ext cx="55244" cy="90170"/>
              </a:xfrm>
              <a:custGeom>
                <a:avLst/>
                <a:gdLst/>
                <a:ahLst/>
                <a:cxnLst/>
                <a:rect l="l" t="t" r="r" b="b"/>
                <a:pathLst>
                  <a:path w="55244" h="90170" extrusionOk="0">
                    <a:moveTo>
                      <a:pt x="11030" y="90128"/>
                    </a:moveTo>
                    <a:lnTo>
                      <a:pt x="0" y="89065"/>
                    </a:lnTo>
                    <a:lnTo>
                      <a:pt x="0" y="1038"/>
                    </a:lnTo>
                    <a:lnTo>
                      <a:pt x="11030" y="0"/>
                    </a:lnTo>
                    <a:lnTo>
                      <a:pt x="22013" y="1662"/>
                    </a:lnTo>
                    <a:lnTo>
                      <a:pt x="32388" y="6047"/>
                    </a:lnTo>
                    <a:lnTo>
                      <a:pt x="41597" y="13119"/>
                    </a:lnTo>
                    <a:lnTo>
                      <a:pt x="51442" y="28050"/>
                    </a:lnTo>
                    <a:lnTo>
                      <a:pt x="54724" y="45023"/>
                    </a:lnTo>
                    <a:lnTo>
                      <a:pt x="51442" y="61996"/>
                    </a:lnTo>
                    <a:lnTo>
                      <a:pt x="41597" y="76927"/>
                    </a:lnTo>
                    <a:lnTo>
                      <a:pt x="32388" y="84064"/>
                    </a:lnTo>
                    <a:lnTo>
                      <a:pt x="22013" y="88462"/>
                    </a:lnTo>
                    <a:lnTo>
                      <a:pt x="11030" y="90128"/>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833" name="Google Shape;1833;p53"/>
              <p:cNvPicPr preferRelativeResize="0"/>
              <p:nvPr/>
            </p:nvPicPr>
            <p:blipFill rotWithShape="1">
              <a:blip r:embed="rId20">
                <a:alphaModFix/>
              </a:blip>
              <a:srcRect/>
              <a:stretch/>
            </p:blipFill>
            <p:spPr>
              <a:xfrm>
                <a:off x="120471" y="10724854"/>
                <a:ext cx="87400" cy="87998"/>
              </a:xfrm>
              <a:prstGeom prst="rect">
                <a:avLst/>
              </a:prstGeom>
              <a:noFill/>
              <a:ln>
                <a:noFill/>
              </a:ln>
            </p:spPr>
          </p:pic>
          <p:pic>
            <p:nvPicPr>
              <p:cNvPr id="1834" name="Google Shape;1834;p53"/>
              <p:cNvPicPr preferRelativeResize="0"/>
              <p:nvPr/>
            </p:nvPicPr>
            <p:blipFill rotWithShape="1">
              <a:blip r:embed="rId21">
                <a:alphaModFix/>
              </a:blip>
              <a:srcRect/>
              <a:stretch/>
            </p:blipFill>
            <p:spPr>
              <a:xfrm>
                <a:off x="270267" y="10875554"/>
                <a:ext cx="85070" cy="85616"/>
              </a:xfrm>
              <a:prstGeom prst="rect">
                <a:avLst/>
              </a:prstGeom>
              <a:noFill/>
              <a:ln>
                <a:noFill/>
              </a:ln>
            </p:spPr>
          </p:pic>
          <p:pic>
            <p:nvPicPr>
              <p:cNvPr id="1835" name="Google Shape;1835;p53"/>
              <p:cNvPicPr preferRelativeResize="0"/>
              <p:nvPr/>
            </p:nvPicPr>
            <p:blipFill rotWithShape="1">
              <a:blip r:embed="rId22">
                <a:alphaModFix/>
              </a:blip>
              <a:srcRect/>
              <a:stretch/>
            </p:blipFill>
            <p:spPr>
              <a:xfrm>
                <a:off x="569291" y="11176388"/>
                <a:ext cx="81546" cy="82156"/>
              </a:xfrm>
              <a:prstGeom prst="rect">
                <a:avLst/>
              </a:prstGeom>
              <a:noFill/>
              <a:ln>
                <a:noFill/>
              </a:ln>
            </p:spPr>
          </p:pic>
          <p:pic>
            <p:nvPicPr>
              <p:cNvPr id="1836" name="Google Shape;1836;p53"/>
              <p:cNvPicPr preferRelativeResize="0"/>
              <p:nvPr/>
            </p:nvPicPr>
            <p:blipFill rotWithShape="1">
              <a:blip r:embed="rId23">
                <a:alphaModFix/>
              </a:blip>
              <a:srcRect/>
              <a:stretch/>
            </p:blipFill>
            <p:spPr>
              <a:xfrm>
                <a:off x="419495" y="11025687"/>
                <a:ext cx="83876" cy="84482"/>
              </a:xfrm>
              <a:prstGeom prst="rect">
                <a:avLst/>
              </a:prstGeom>
              <a:noFill/>
              <a:ln>
                <a:noFill/>
              </a:ln>
            </p:spPr>
          </p:pic>
          <p:sp>
            <p:nvSpPr>
              <p:cNvPr id="1837" name="Google Shape;1837;p53"/>
              <p:cNvSpPr/>
              <p:nvPr/>
            </p:nvSpPr>
            <p:spPr>
              <a:xfrm>
                <a:off x="5680" y="10275071"/>
                <a:ext cx="55244" cy="90805"/>
              </a:xfrm>
              <a:custGeom>
                <a:avLst/>
                <a:gdLst/>
                <a:ahLst/>
                <a:cxnLst/>
                <a:rect l="l" t="t" r="r" b="b"/>
                <a:pathLst>
                  <a:path w="55244" h="90804" extrusionOk="0">
                    <a:moveTo>
                      <a:pt x="11030" y="90298"/>
                    </a:moveTo>
                    <a:lnTo>
                      <a:pt x="0" y="89235"/>
                    </a:lnTo>
                    <a:lnTo>
                      <a:pt x="0" y="1038"/>
                    </a:lnTo>
                    <a:lnTo>
                      <a:pt x="11030" y="0"/>
                    </a:lnTo>
                    <a:lnTo>
                      <a:pt x="22013" y="1662"/>
                    </a:lnTo>
                    <a:lnTo>
                      <a:pt x="32388" y="6047"/>
                    </a:lnTo>
                    <a:lnTo>
                      <a:pt x="41597" y="13176"/>
                    </a:lnTo>
                    <a:lnTo>
                      <a:pt x="51442" y="28101"/>
                    </a:lnTo>
                    <a:lnTo>
                      <a:pt x="54724" y="45115"/>
                    </a:lnTo>
                    <a:lnTo>
                      <a:pt x="51442" y="62141"/>
                    </a:lnTo>
                    <a:lnTo>
                      <a:pt x="41597" y="77098"/>
                    </a:lnTo>
                    <a:lnTo>
                      <a:pt x="32388" y="84234"/>
                    </a:lnTo>
                    <a:lnTo>
                      <a:pt x="22013" y="88633"/>
                    </a:lnTo>
                    <a:lnTo>
                      <a:pt x="11030" y="90298"/>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838" name="Google Shape;1838;p53"/>
              <p:cNvPicPr preferRelativeResize="0"/>
              <p:nvPr/>
            </p:nvPicPr>
            <p:blipFill rotWithShape="1">
              <a:blip r:embed="rId20">
                <a:alphaModFix/>
              </a:blip>
              <a:srcRect/>
              <a:stretch/>
            </p:blipFill>
            <p:spPr>
              <a:xfrm>
                <a:off x="120471" y="10425775"/>
                <a:ext cx="87400" cy="87998"/>
              </a:xfrm>
              <a:prstGeom prst="rect">
                <a:avLst/>
              </a:prstGeom>
              <a:noFill/>
              <a:ln>
                <a:noFill/>
              </a:ln>
            </p:spPr>
          </p:pic>
          <p:pic>
            <p:nvPicPr>
              <p:cNvPr id="1839" name="Google Shape;1839;p53"/>
              <p:cNvPicPr preferRelativeResize="0"/>
              <p:nvPr/>
            </p:nvPicPr>
            <p:blipFill rotWithShape="1">
              <a:blip r:embed="rId6">
                <a:alphaModFix/>
              </a:blip>
              <a:srcRect/>
              <a:stretch/>
            </p:blipFill>
            <p:spPr>
              <a:xfrm>
                <a:off x="419495" y="10726609"/>
                <a:ext cx="83876" cy="84482"/>
              </a:xfrm>
              <a:prstGeom prst="rect">
                <a:avLst/>
              </a:prstGeom>
              <a:noFill/>
              <a:ln>
                <a:noFill/>
              </a:ln>
            </p:spPr>
          </p:pic>
          <p:pic>
            <p:nvPicPr>
              <p:cNvPr id="1840" name="Google Shape;1840;p53"/>
              <p:cNvPicPr preferRelativeResize="0"/>
              <p:nvPr/>
            </p:nvPicPr>
            <p:blipFill rotWithShape="1">
              <a:blip r:embed="rId21">
                <a:alphaModFix/>
              </a:blip>
              <a:srcRect/>
              <a:stretch/>
            </p:blipFill>
            <p:spPr>
              <a:xfrm>
                <a:off x="270267" y="10576475"/>
                <a:ext cx="85070" cy="85616"/>
              </a:xfrm>
              <a:prstGeom prst="rect">
                <a:avLst/>
              </a:prstGeom>
              <a:noFill/>
              <a:ln>
                <a:noFill/>
              </a:ln>
            </p:spPr>
          </p:pic>
          <p:pic>
            <p:nvPicPr>
              <p:cNvPr id="1841" name="Google Shape;1841;p53"/>
              <p:cNvPicPr preferRelativeResize="0"/>
              <p:nvPr/>
            </p:nvPicPr>
            <p:blipFill rotWithShape="1">
              <a:blip r:embed="rId24">
                <a:alphaModFix/>
              </a:blip>
              <a:srcRect/>
              <a:stretch/>
            </p:blipFill>
            <p:spPr>
              <a:xfrm>
                <a:off x="719144" y="11028009"/>
                <a:ext cx="79216" cy="79774"/>
              </a:xfrm>
              <a:prstGeom prst="rect">
                <a:avLst/>
              </a:prstGeom>
              <a:noFill/>
              <a:ln>
                <a:noFill/>
              </a:ln>
            </p:spPr>
          </p:pic>
          <p:pic>
            <p:nvPicPr>
              <p:cNvPr id="1842" name="Google Shape;1842;p53"/>
              <p:cNvPicPr preferRelativeResize="0"/>
              <p:nvPr/>
            </p:nvPicPr>
            <p:blipFill rotWithShape="1">
              <a:blip r:embed="rId5">
                <a:alphaModFix/>
              </a:blip>
              <a:srcRect/>
              <a:stretch/>
            </p:blipFill>
            <p:spPr>
              <a:xfrm>
                <a:off x="569291" y="10877309"/>
                <a:ext cx="81546" cy="82156"/>
              </a:xfrm>
              <a:prstGeom prst="rect">
                <a:avLst/>
              </a:prstGeom>
              <a:noFill/>
              <a:ln>
                <a:noFill/>
              </a:ln>
            </p:spPr>
          </p:pic>
          <p:pic>
            <p:nvPicPr>
              <p:cNvPr id="1843" name="Google Shape;1843;p53"/>
              <p:cNvPicPr preferRelativeResize="0"/>
              <p:nvPr/>
            </p:nvPicPr>
            <p:blipFill rotWithShape="1">
              <a:blip r:embed="rId25">
                <a:alphaModFix/>
              </a:blip>
              <a:srcRect/>
              <a:stretch/>
            </p:blipFill>
            <p:spPr>
              <a:xfrm>
                <a:off x="868315" y="11178143"/>
                <a:ext cx="78080" cy="78640"/>
              </a:xfrm>
              <a:prstGeom prst="rect">
                <a:avLst/>
              </a:prstGeom>
              <a:noFill/>
              <a:ln>
                <a:noFill/>
              </a:ln>
            </p:spPr>
          </p:pic>
          <p:sp>
            <p:nvSpPr>
              <p:cNvPr id="1844" name="Google Shape;1844;p53"/>
              <p:cNvSpPr/>
              <p:nvPr/>
            </p:nvSpPr>
            <p:spPr>
              <a:xfrm>
                <a:off x="5680" y="9975991"/>
                <a:ext cx="55244" cy="90805"/>
              </a:xfrm>
              <a:custGeom>
                <a:avLst/>
                <a:gdLst/>
                <a:ahLst/>
                <a:cxnLst/>
                <a:rect l="l" t="t" r="r" b="b"/>
                <a:pathLst>
                  <a:path w="55244" h="90804" extrusionOk="0">
                    <a:moveTo>
                      <a:pt x="11030" y="90298"/>
                    </a:moveTo>
                    <a:lnTo>
                      <a:pt x="0" y="89235"/>
                    </a:lnTo>
                    <a:lnTo>
                      <a:pt x="0" y="1038"/>
                    </a:lnTo>
                    <a:lnTo>
                      <a:pt x="11030" y="0"/>
                    </a:lnTo>
                    <a:lnTo>
                      <a:pt x="22013" y="1662"/>
                    </a:lnTo>
                    <a:lnTo>
                      <a:pt x="32388" y="6047"/>
                    </a:lnTo>
                    <a:lnTo>
                      <a:pt x="41597" y="13176"/>
                    </a:lnTo>
                    <a:lnTo>
                      <a:pt x="51442" y="28101"/>
                    </a:lnTo>
                    <a:lnTo>
                      <a:pt x="54724" y="45115"/>
                    </a:lnTo>
                    <a:lnTo>
                      <a:pt x="51442" y="62141"/>
                    </a:lnTo>
                    <a:lnTo>
                      <a:pt x="41597" y="77098"/>
                    </a:lnTo>
                    <a:lnTo>
                      <a:pt x="32388" y="84234"/>
                    </a:lnTo>
                    <a:lnTo>
                      <a:pt x="22013" y="88633"/>
                    </a:lnTo>
                    <a:lnTo>
                      <a:pt x="11030" y="90298"/>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845" name="Google Shape;1845;p53"/>
              <p:cNvPicPr preferRelativeResize="0"/>
              <p:nvPr/>
            </p:nvPicPr>
            <p:blipFill rotWithShape="1">
              <a:blip r:embed="rId21">
                <a:alphaModFix/>
              </a:blip>
              <a:srcRect/>
              <a:stretch/>
            </p:blipFill>
            <p:spPr>
              <a:xfrm>
                <a:off x="270267" y="10277396"/>
                <a:ext cx="85070" cy="85616"/>
              </a:xfrm>
              <a:prstGeom prst="rect">
                <a:avLst/>
              </a:prstGeom>
              <a:noFill/>
              <a:ln>
                <a:noFill/>
              </a:ln>
            </p:spPr>
          </p:pic>
          <p:pic>
            <p:nvPicPr>
              <p:cNvPr id="1846" name="Google Shape;1846;p53"/>
              <p:cNvPicPr preferRelativeResize="0"/>
              <p:nvPr/>
            </p:nvPicPr>
            <p:blipFill rotWithShape="1">
              <a:blip r:embed="rId26">
                <a:alphaModFix/>
              </a:blip>
              <a:srcRect/>
              <a:stretch/>
            </p:blipFill>
            <p:spPr>
              <a:xfrm>
                <a:off x="120471" y="10126695"/>
                <a:ext cx="87400" cy="87998"/>
              </a:xfrm>
              <a:prstGeom prst="rect">
                <a:avLst/>
              </a:prstGeom>
              <a:noFill/>
              <a:ln>
                <a:noFill/>
              </a:ln>
            </p:spPr>
          </p:pic>
          <p:pic>
            <p:nvPicPr>
              <p:cNvPr id="1847" name="Google Shape;1847;p53"/>
              <p:cNvPicPr preferRelativeResize="0"/>
              <p:nvPr/>
            </p:nvPicPr>
            <p:blipFill rotWithShape="1">
              <a:blip r:embed="rId23">
                <a:alphaModFix/>
              </a:blip>
              <a:srcRect/>
              <a:stretch/>
            </p:blipFill>
            <p:spPr>
              <a:xfrm>
                <a:off x="419495" y="10427529"/>
                <a:ext cx="83876" cy="84482"/>
              </a:xfrm>
              <a:prstGeom prst="rect">
                <a:avLst/>
              </a:prstGeom>
              <a:noFill/>
              <a:ln>
                <a:noFill/>
              </a:ln>
            </p:spPr>
          </p:pic>
          <p:pic>
            <p:nvPicPr>
              <p:cNvPr id="1848" name="Google Shape;1848;p53"/>
              <p:cNvPicPr preferRelativeResize="0"/>
              <p:nvPr/>
            </p:nvPicPr>
            <p:blipFill rotWithShape="1">
              <a:blip r:embed="rId10">
                <a:alphaModFix/>
              </a:blip>
              <a:srcRect/>
              <a:stretch/>
            </p:blipFill>
            <p:spPr>
              <a:xfrm>
                <a:off x="868315" y="10879063"/>
                <a:ext cx="78080" cy="78640"/>
              </a:xfrm>
              <a:prstGeom prst="rect">
                <a:avLst/>
              </a:prstGeom>
              <a:noFill/>
              <a:ln>
                <a:noFill/>
              </a:ln>
            </p:spPr>
          </p:pic>
          <p:pic>
            <p:nvPicPr>
              <p:cNvPr id="1849" name="Google Shape;1849;p53"/>
              <p:cNvPicPr preferRelativeResize="0"/>
              <p:nvPr/>
            </p:nvPicPr>
            <p:blipFill rotWithShape="1">
              <a:blip r:embed="rId24">
                <a:alphaModFix/>
              </a:blip>
              <a:srcRect/>
              <a:stretch/>
            </p:blipFill>
            <p:spPr>
              <a:xfrm>
                <a:off x="719144" y="10728930"/>
                <a:ext cx="79216" cy="79774"/>
              </a:xfrm>
              <a:prstGeom prst="rect">
                <a:avLst/>
              </a:prstGeom>
              <a:noFill/>
              <a:ln>
                <a:noFill/>
              </a:ln>
            </p:spPr>
          </p:pic>
          <p:pic>
            <p:nvPicPr>
              <p:cNvPr id="1850" name="Google Shape;1850;p53"/>
              <p:cNvPicPr preferRelativeResize="0"/>
              <p:nvPr/>
            </p:nvPicPr>
            <p:blipFill rotWithShape="1">
              <a:blip r:embed="rId9">
                <a:alphaModFix/>
              </a:blip>
              <a:srcRect/>
              <a:stretch/>
            </p:blipFill>
            <p:spPr>
              <a:xfrm>
                <a:off x="1018111" y="11029806"/>
                <a:ext cx="75750" cy="76172"/>
              </a:xfrm>
              <a:prstGeom prst="rect">
                <a:avLst/>
              </a:prstGeom>
              <a:noFill/>
              <a:ln>
                <a:noFill/>
              </a:ln>
            </p:spPr>
          </p:pic>
          <p:pic>
            <p:nvPicPr>
              <p:cNvPr id="1851" name="Google Shape;1851;p53"/>
              <p:cNvPicPr preferRelativeResize="0"/>
              <p:nvPr/>
            </p:nvPicPr>
            <p:blipFill rotWithShape="1">
              <a:blip r:embed="rId17">
                <a:alphaModFix/>
              </a:blip>
              <a:srcRect/>
              <a:stretch/>
            </p:blipFill>
            <p:spPr>
              <a:xfrm>
                <a:off x="1167907" y="11180506"/>
                <a:ext cx="73420" cy="73847"/>
              </a:xfrm>
              <a:prstGeom prst="rect">
                <a:avLst/>
              </a:prstGeom>
              <a:noFill/>
              <a:ln>
                <a:noFill/>
              </a:ln>
            </p:spPr>
          </p:pic>
          <p:sp>
            <p:nvSpPr>
              <p:cNvPr id="1852" name="Google Shape;1852;p53"/>
              <p:cNvSpPr/>
              <p:nvPr/>
            </p:nvSpPr>
            <p:spPr>
              <a:xfrm>
                <a:off x="5680" y="9676968"/>
                <a:ext cx="55244" cy="90170"/>
              </a:xfrm>
              <a:custGeom>
                <a:avLst/>
                <a:gdLst/>
                <a:ahLst/>
                <a:cxnLst/>
                <a:rect l="l" t="t" r="r" b="b"/>
                <a:pathLst>
                  <a:path w="55244" h="90170" extrusionOk="0">
                    <a:moveTo>
                      <a:pt x="11030" y="90128"/>
                    </a:moveTo>
                    <a:lnTo>
                      <a:pt x="0" y="89065"/>
                    </a:lnTo>
                    <a:lnTo>
                      <a:pt x="0" y="1038"/>
                    </a:lnTo>
                    <a:lnTo>
                      <a:pt x="11030" y="0"/>
                    </a:lnTo>
                    <a:lnTo>
                      <a:pt x="22013" y="1662"/>
                    </a:lnTo>
                    <a:lnTo>
                      <a:pt x="32388" y="6047"/>
                    </a:lnTo>
                    <a:lnTo>
                      <a:pt x="41597" y="13119"/>
                    </a:lnTo>
                    <a:lnTo>
                      <a:pt x="51442" y="28050"/>
                    </a:lnTo>
                    <a:lnTo>
                      <a:pt x="54724" y="45023"/>
                    </a:lnTo>
                    <a:lnTo>
                      <a:pt x="51442" y="61996"/>
                    </a:lnTo>
                    <a:lnTo>
                      <a:pt x="41597" y="76927"/>
                    </a:lnTo>
                    <a:lnTo>
                      <a:pt x="32388" y="84064"/>
                    </a:lnTo>
                    <a:lnTo>
                      <a:pt x="22013" y="88462"/>
                    </a:lnTo>
                    <a:lnTo>
                      <a:pt x="11030" y="90128"/>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853" name="Google Shape;1853;p53"/>
              <p:cNvPicPr preferRelativeResize="0"/>
              <p:nvPr/>
            </p:nvPicPr>
            <p:blipFill rotWithShape="1">
              <a:blip r:embed="rId26">
                <a:alphaModFix/>
              </a:blip>
              <a:srcRect/>
              <a:stretch/>
            </p:blipFill>
            <p:spPr>
              <a:xfrm>
                <a:off x="120471" y="9827615"/>
                <a:ext cx="87400" cy="87998"/>
              </a:xfrm>
              <a:prstGeom prst="rect">
                <a:avLst/>
              </a:prstGeom>
              <a:noFill/>
              <a:ln>
                <a:noFill/>
              </a:ln>
            </p:spPr>
          </p:pic>
          <p:pic>
            <p:nvPicPr>
              <p:cNvPr id="1854" name="Google Shape;1854;p53"/>
              <p:cNvPicPr preferRelativeResize="0"/>
              <p:nvPr/>
            </p:nvPicPr>
            <p:blipFill rotWithShape="1">
              <a:blip r:embed="rId21">
                <a:alphaModFix/>
              </a:blip>
              <a:srcRect/>
              <a:stretch/>
            </p:blipFill>
            <p:spPr>
              <a:xfrm>
                <a:off x="270267" y="9978315"/>
                <a:ext cx="85070" cy="85616"/>
              </a:xfrm>
              <a:prstGeom prst="rect">
                <a:avLst/>
              </a:prstGeom>
              <a:noFill/>
              <a:ln>
                <a:noFill/>
              </a:ln>
            </p:spPr>
          </p:pic>
          <p:pic>
            <p:nvPicPr>
              <p:cNvPr id="1855" name="Google Shape;1855;p53"/>
              <p:cNvPicPr preferRelativeResize="0"/>
              <p:nvPr/>
            </p:nvPicPr>
            <p:blipFill rotWithShape="1">
              <a:blip r:embed="rId23">
                <a:alphaModFix/>
              </a:blip>
              <a:srcRect/>
              <a:stretch/>
            </p:blipFill>
            <p:spPr>
              <a:xfrm>
                <a:off x="419495" y="10128449"/>
                <a:ext cx="83876" cy="84482"/>
              </a:xfrm>
              <a:prstGeom prst="rect">
                <a:avLst/>
              </a:prstGeom>
              <a:noFill/>
              <a:ln>
                <a:noFill/>
              </a:ln>
            </p:spPr>
          </p:pic>
          <p:pic>
            <p:nvPicPr>
              <p:cNvPr id="1856" name="Google Shape;1856;p53"/>
              <p:cNvPicPr preferRelativeResize="0"/>
              <p:nvPr/>
            </p:nvPicPr>
            <p:blipFill rotWithShape="1">
              <a:blip r:embed="rId9">
                <a:alphaModFix/>
              </a:blip>
              <a:srcRect/>
              <a:stretch/>
            </p:blipFill>
            <p:spPr>
              <a:xfrm>
                <a:off x="1018111" y="10730726"/>
                <a:ext cx="75750" cy="76172"/>
              </a:xfrm>
              <a:prstGeom prst="rect">
                <a:avLst/>
              </a:prstGeom>
              <a:noFill/>
              <a:ln>
                <a:noFill/>
              </a:ln>
            </p:spPr>
          </p:pic>
          <p:pic>
            <p:nvPicPr>
              <p:cNvPr id="1857" name="Google Shape;1857;p53"/>
              <p:cNvPicPr preferRelativeResize="0"/>
              <p:nvPr/>
            </p:nvPicPr>
            <p:blipFill rotWithShape="1">
              <a:blip r:embed="rId11">
                <a:alphaModFix/>
              </a:blip>
              <a:srcRect/>
              <a:stretch/>
            </p:blipFill>
            <p:spPr>
              <a:xfrm>
                <a:off x="1317703" y="11032127"/>
                <a:ext cx="71090" cy="71521"/>
              </a:xfrm>
              <a:prstGeom prst="rect">
                <a:avLst/>
              </a:prstGeom>
              <a:noFill/>
              <a:ln>
                <a:noFill/>
              </a:ln>
            </p:spPr>
          </p:pic>
          <p:pic>
            <p:nvPicPr>
              <p:cNvPr id="1858" name="Google Shape;1858;p53"/>
              <p:cNvPicPr preferRelativeResize="0"/>
              <p:nvPr/>
            </p:nvPicPr>
            <p:blipFill rotWithShape="1">
              <a:blip r:embed="rId9">
                <a:alphaModFix/>
              </a:blip>
              <a:srcRect/>
              <a:stretch/>
            </p:blipFill>
            <p:spPr>
              <a:xfrm>
                <a:off x="1167907" y="10881426"/>
                <a:ext cx="73420" cy="73847"/>
              </a:xfrm>
              <a:prstGeom prst="rect">
                <a:avLst/>
              </a:prstGeom>
              <a:noFill/>
              <a:ln>
                <a:noFill/>
              </a:ln>
            </p:spPr>
          </p:pic>
          <p:pic>
            <p:nvPicPr>
              <p:cNvPr id="1859" name="Google Shape;1859;p53"/>
              <p:cNvPicPr preferRelativeResize="0"/>
              <p:nvPr/>
            </p:nvPicPr>
            <p:blipFill rotWithShape="1">
              <a:blip r:embed="rId27">
                <a:alphaModFix/>
              </a:blip>
              <a:srcRect/>
              <a:stretch/>
            </p:blipFill>
            <p:spPr>
              <a:xfrm>
                <a:off x="1466988" y="11182260"/>
                <a:ext cx="69897" cy="70330"/>
              </a:xfrm>
              <a:prstGeom prst="rect">
                <a:avLst/>
              </a:prstGeom>
              <a:noFill/>
              <a:ln>
                <a:noFill/>
              </a:ln>
            </p:spPr>
          </p:pic>
          <p:sp>
            <p:nvSpPr>
              <p:cNvPr id="1860" name="Google Shape;1860;p53"/>
              <p:cNvSpPr/>
              <p:nvPr/>
            </p:nvSpPr>
            <p:spPr>
              <a:xfrm>
                <a:off x="5680" y="9377943"/>
                <a:ext cx="55244" cy="90170"/>
              </a:xfrm>
              <a:custGeom>
                <a:avLst/>
                <a:gdLst/>
                <a:ahLst/>
                <a:cxnLst/>
                <a:rect l="l" t="t" r="r" b="b"/>
                <a:pathLst>
                  <a:path w="55244" h="90170" extrusionOk="0">
                    <a:moveTo>
                      <a:pt x="11030" y="90128"/>
                    </a:moveTo>
                    <a:lnTo>
                      <a:pt x="0" y="89065"/>
                    </a:lnTo>
                    <a:lnTo>
                      <a:pt x="0" y="1038"/>
                    </a:lnTo>
                    <a:lnTo>
                      <a:pt x="11030" y="0"/>
                    </a:lnTo>
                    <a:lnTo>
                      <a:pt x="22013" y="1662"/>
                    </a:lnTo>
                    <a:lnTo>
                      <a:pt x="32388" y="6047"/>
                    </a:lnTo>
                    <a:lnTo>
                      <a:pt x="41597" y="13119"/>
                    </a:lnTo>
                    <a:lnTo>
                      <a:pt x="51442" y="28050"/>
                    </a:lnTo>
                    <a:lnTo>
                      <a:pt x="54724" y="45023"/>
                    </a:lnTo>
                    <a:lnTo>
                      <a:pt x="51442" y="61996"/>
                    </a:lnTo>
                    <a:lnTo>
                      <a:pt x="41597" y="76927"/>
                    </a:lnTo>
                    <a:lnTo>
                      <a:pt x="32388" y="84064"/>
                    </a:lnTo>
                    <a:lnTo>
                      <a:pt x="22013" y="88462"/>
                    </a:lnTo>
                    <a:lnTo>
                      <a:pt x="11030" y="90128"/>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861" name="Google Shape;1861;p53"/>
              <p:cNvPicPr preferRelativeResize="0"/>
              <p:nvPr/>
            </p:nvPicPr>
            <p:blipFill rotWithShape="1">
              <a:blip r:embed="rId20">
                <a:alphaModFix/>
              </a:blip>
              <a:srcRect/>
              <a:stretch/>
            </p:blipFill>
            <p:spPr>
              <a:xfrm>
                <a:off x="120471" y="9528534"/>
                <a:ext cx="87400" cy="87998"/>
              </a:xfrm>
              <a:prstGeom prst="rect">
                <a:avLst/>
              </a:prstGeom>
              <a:noFill/>
              <a:ln>
                <a:noFill/>
              </a:ln>
            </p:spPr>
          </p:pic>
          <p:pic>
            <p:nvPicPr>
              <p:cNvPr id="1862" name="Google Shape;1862;p53"/>
              <p:cNvPicPr preferRelativeResize="0"/>
              <p:nvPr/>
            </p:nvPicPr>
            <p:blipFill rotWithShape="1">
              <a:blip r:embed="rId21">
                <a:alphaModFix/>
              </a:blip>
              <a:srcRect/>
              <a:stretch/>
            </p:blipFill>
            <p:spPr>
              <a:xfrm>
                <a:off x="270267" y="9679234"/>
                <a:ext cx="85070" cy="85616"/>
              </a:xfrm>
              <a:prstGeom prst="rect">
                <a:avLst/>
              </a:prstGeom>
              <a:noFill/>
              <a:ln>
                <a:noFill/>
              </a:ln>
            </p:spPr>
          </p:pic>
          <p:pic>
            <p:nvPicPr>
              <p:cNvPr id="1863" name="Google Shape;1863;p53"/>
              <p:cNvPicPr preferRelativeResize="0"/>
              <p:nvPr/>
            </p:nvPicPr>
            <p:blipFill rotWithShape="1">
              <a:blip r:embed="rId23">
                <a:alphaModFix/>
              </a:blip>
              <a:srcRect/>
              <a:stretch/>
            </p:blipFill>
            <p:spPr>
              <a:xfrm>
                <a:off x="419495" y="9829368"/>
                <a:ext cx="83876" cy="84482"/>
              </a:xfrm>
              <a:prstGeom prst="rect">
                <a:avLst/>
              </a:prstGeom>
              <a:noFill/>
              <a:ln>
                <a:noFill/>
              </a:ln>
            </p:spPr>
          </p:pic>
          <p:pic>
            <p:nvPicPr>
              <p:cNvPr id="1864" name="Google Shape;1864;p53"/>
              <p:cNvPicPr preferRelativeResize="0"/>
              <p:nvPr/>
            </p:nvPicPr>
            <p:blipFill rotWithShape="1">
              <a:blip r:embed="rId22">
                <a:alphaModFix/>
              </a:blip>
              <a:srcRect/>
              <a:stretch/>
            </p:blipFill>
            <p:spPr>
              <a:xfrm>
                <a:off x="569291" y="9980068"/>
                <a:ext cx="81546" cy="82156"/>
              </a:xfrm>
              <a:prstGeom prst="rect">
                <a:avLst/>
              </a:prstGeom>
              <a:noFill/>
              <a:ln>
                <a:noFill/>
              </a:ln>
            </p:spPr>
          </p:pic>
          <p:pic>
            <p:nvPicPr>
              <p:cNvPr id="1865" name="Google Shape;1865;p53"/>
              <p:cNvPicPr preferRelativeResize="0"/>
              <p:nvPr/>
            </p:nvPicPr>
            <p:blipFill rotWithShape="1">
              <a:blip r:embed="rId28">
                <a:alphaModFix/>
              </a:blip>
              <a:srcRect/>
              <a:stretch/>
            </p:blipFill>
            <p:spPr>
              <a:xfrm>
                <a:off x="719144" y="10130769"/>
                <a:ext cx="79216" cy="79774"/>
              </a:xfrm>
              <a:prstGeom prst="rect">
                <a:avLst/>
              </a:prstGeom>
              <a:noFill/>
              <a:ln>
                <a:noFill/>
              </a:ln>
            </p:spPr>
          </p:pic>
          <p:pic>
            <p:nvPicPr>
              <p:cNvPr id="1866" name="Google Shape;1866;p53"/>
              <p:cNvPicPr preferRelativeResize="0"/>
              <p:nvPr/>
            </p:nvPicPr>
            <p:blipFill rotWithShape="1">
              <a:blip r:embed="rId11">
                <a:alphaModFix/>
              </a:blip>
              <a:srcRect/>
              <a:stretch/>
            </p:blipFill>
            <p:spPr>
              <a:xfrm>
                <a:off x="1317703" y="10733046"/>
                <a:ext cx="71090" cy="71521"/>
              </a:xfrm>
              <a:prstGeom prst="rect">
                <a:avLst/>
              </a:prstGeom>
              <a:noFill/>
              <a:ln>
                <a:noFill/>
              </a:ln>
            </p:spPr>
          </p:pic>
          <p:pic>
            <p:nvPicPr>
              <p:cNvPr id="1867" name="Google Shape;1867;p53"/>
              <p:cNvPicPr preferRelativeResize="0"/>
              <p:nvPr/>
            </p:nvPicPr>
            <p:blipFill rotWithShape="1">
              <a:blip r:embed="rId19">
                <a:alphaModFix/>
              </a:blip>
              <a:srcRect/>
              <a:stretch/>
            </p:blipFill>
            <p:spPr>
              <a:xfrm>
                <a:off x="1466988" y="10883179"/>
                <a:ext cx="69897" cy="70330"/>
              </a:xfrm>
              <a:prstGeom prst="rect">
                <a:avLst/>
              </a:prstGeom>
              <a:noFill/>
              <a:ln>
                <a:noFill/>
              </a:ln>
            </p:spPr>
          </p:pic>
          <p:pic>
            <p:nvPicPr>
              <p:cNvPr id="1868" name="Google Shape;1868;p53"/>
              <p:cNvPicPr preferRelativeResize="0"/>
              <p:nvPr/>
            </p:nvPicPr>
            <p:blipFill rotWithShape="1">
              <a:blip r:embed="rId19">
                <a:alphaModFix/>
              </a:blip>
              <a:srcRect/>
              <a:stretch/>
            </p:blipFill>
            <p:spPr>
              <a:xfrm>
                <a:off x="1616784" y="11033879"/>
                <a:ext cx="67567" cy="68005"/>
              </a:xfrm>
              <a:prstGeom prst="rect">
                <a:avLst/>
              </a:prstGeom>
              <a:noFill/>
              <a:ln>
                <a:noFill/>
              </a:ln>
            </p:spPr>
          </p:pic>
          <p:pic>
            <p:nvPicPr>
              <p:cNvPr id="1869" name="Google Shape;1869;p53"/>
              <p:cNvPicPr preferRelativeResize="0"/>
              <p:nvPr/>
            </p:nvPicPr>
            <p:blipFill rotWithShape="1">
              <a:blip r:embed="rId15">
                <a:alphaModFix/>
              </a:blip>
              <a:srcRect/>
              <a:stretch/>
            </p:blipFill>
            <p:spPr>
              <a:xfrm>
                <a:off x="1766581" y="11184637"/>
                <a:ext cx="65237" cy="65679"/>
              </a:xfrm>
              <a:prstGeom prst="rect">
                <a:avLst/>
              </a:prstGeom>
              <a:noFill/>
              <a:ln>
                <a:noFill/>
              </a:ln>
            </p:spPr>
          </p:pic>
          <p:sp>
            <p:nvSpPr>
              <p:cNvPr id="1870" name="Google Shape;1870;p53"/>
              <p:cNvSpPr/>
              <p:nvPr/>
            </p:nvSpPr>
            <p:spPr>
              <a:xfrm>
                <a:off x="5680" y="9078748"/>
                <a:ext cx="55244" cy="90805"/>
              </a:xfrm>
              <a:custGeom>
                <a:avLst/>
                <a:gdLst/>
                <a:ahLst/>
                <a:cxnLst/>
                <a:rect l="l" t="t" r="r" b="b"/>
                <a:pathLst>
                  <a:path w="55244" h="90804" extrusionOk="0">
                    <a:moveTo>
                      <a:pt x="11030" y="90298"/>
                    </a:moveTo>
                    <a:lnTo>
                      <a:pt x="0" y="89235"/>
                    </a:lnTo>
                    <a:lnTo>
                      <a:pt x="0" y="1038"/>
                    </a:lnTo>
                    <a:lnTo>
                      <a:pt x="11030" y="0"/>
                    </a:lnTo>
                    <a:lnTo>
                      <a:pt x="22013" y="1662"/>
                    </a:lnTo>
                    <a:lnTo>
                      <a:pt x="32388" y="6047"/>
                    </a:lnTo>
                    <a:lnTo>
                      <a:pt x="41597" y="13176"/>
                    </a:lnTo>
                    <a:lnTo>
                      <a:pt x="51442" y="28101"/>
                    </a:lnTo>
                    <a:lnTo>
                      <a:pt x="54724" y="45115"/>
                    </a:lnTo>
                    <a:lnTo>
                      <a:pt x="51442" y="62141"/>
                    </a:lnTo>
                    <a:lnTo>
                      <a:pt x="41597" y="77098"/>
                    </a:lnTo>
                    <a:lnTo>
                      <a:pt x="32388" y="84234"/>
                    </a:lnTo>
                    <a:lnTo>
                      <a:pt x="22013" y="88633"/>
                    </a:lnTo>
                    <a:lnTo>
                      <a:pt x="11030" y="90298"/>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871" name="Google Shape;1871;p53"/>
              <p:cNvPicPr preferRelativeResize="0"/>
              <p:nvPr/>
            </p:nvPicPr>
            <p:blipFill rotWithShape="1">
              <a:blip r:embed="rId21">
                <a:alphaModFix/>
              </a:blip>
              <a:srcRect/>
              <a:stretch/>
            </p:blipFill>
            <p:spPr>
              <a:xfrm>
                <a:off x="270267" y="9380153"/>
                <a:ext cx="85070" cy="85616"/>
              </a:xfrm>
              <a:prstGeom prst="rect">
                <a:avLst/>
              </a:prstGeom>
              <a:noFill/>
              <a:ln>
                <a:noFill/>
              </a:ln>
            </p:spPr>
          </p:pic>
          <p:pic>
            <p:nvPicPr>
              <p:cNvPr id="1872" name="Google Shape;1872;p53"/>
              <p:cNvPicPr preferRelativeResize="0"/>
              <p:nvPr/>
            </p:nvPicPr>
            <p:blipFill rotWithShape="1">
              <a:blip r:embed="rId20">
                <a:alphaModFix/>
              </a:blip>
              <a:srcRect/>
              <a:stretch/>
            </p:blipFill>
            <p:spPr>
              <a:xfrm>
                <a:off x="120471" y="9229452"/>
                <a:ext cx="87400" cy="87998"/>
              </a:xfrm>
              <a:prstGeom prst="rect">
                <a:avLst/>
              </a:prstGeom>
              <a:noFill/>
              <a:ln>
                <a:noFill/>
              </a:ln>
            </p:spPr>
          </p:pic>
          <p:pic>
            <p:nvPicPr>
              <p:cNvPr id="1873" name="Google Shape;1873;p53"/>
              <p:cNvPicPr preferRelativeResize="0"/>
              <p:nvPr/>
            </p:nvPicPr>
            <p:blipFill rotWithShape="1">
              <a:blip r:embed="rId23">
                <a:alphaModFix/>
              </a:blip>
              <a:srcRect/>
              <a:stretch/>
            </p:blipFill>
            <p:spPr>
              <a:xfrm>
                <a:off x="419495" y="9530286"/>
                <a:ext cx="83876" cy="84482"/>
              </a:xfrm>
              <a:prstGeom prst="rect">
                <a:avLst/>
              </a:prstGeom>
              <a:noFill/>
              <a:ln>
                <a:noFill/>
              </a:ln>
            </p:spPr>
          </p:pic>
          <p:pic>
            <p:nvPicPr>
              <p:cNvPr id="1874" name="Google Shape;1874;p53"/>
              <p:cNvPicPr preferRelativeResize="0"/>
              <p:nvPr/>
            </p:nvPicPr>
            <p:blipFill rotWithShape="1">
              <a:blip r:embed="rId22">
                <a:alphaModFix/>
              </a:blip>
              <a:srcRect/>
              <a:stretch/>
            </p:blipFill>
            <p:spPr>
              <a:xfrm>
                <a:off x="569291" y="9680987"/>
                <a:ext cx="81546" cy="82156"/>
              </a:xfrm>
              <a:prstGeom prst="rect">
                <a:avLst/>
              </a:prstGeom>
              <a:noFill/>
              <a:ln>
                <a:noFill/>
              </a:ln>
            </p:spPr>
          </p:pic>
          <p:pic>
            <p:nvPicPr>
              <p:cNvPr id="1875" name="Google Shape;1875;p53"/>
              <p:cNvPicPr preferRelativeResize="0"/>
              <p:nvPr/>
            </p:nvPicPr>
            <p:blipFill rotWithShape="1">
              <a:blip r:embed="rId28">
                <a:alphaModFix/>
              </a:blip>
              <a:srcRect/>
              <a:stretch/>
            </p:blipFill>
            <p:spPr>
              <a:xfrm>
                <a:off x="719144" y="9831687"/>
                <a:ext cx="79216" cy="79774"/>
              </a:xfrm>
              <a:prstGeom prst="rect">
                <a:avLst/>
              </a:prstGeom>
              <a:noFill/>
              <a:ln>
                <a:noFill/>
              </a:ln>
            </p:spPr>
          </p:pic>
          <p:pic>
            <p:nvPicPr>
              <p:cNvPr id="1876" name="Google Shape;1876;p53"/>
              <p:cNvPicPr preferRelativeResize="0"/>
              <p:nvPr/>
            </p:nvPicPr>
            <p:blipFill rotWithShape="1">
              <a:blip r:embed="rId9">
                <a:alphaModFix/>
              </a:blip>
              <a:srcRect/>
              <a:stretch/>
            </p:blipFill>
            <p:spPr>
              <a:xfrm>
                <a:off x="1018111" y="10132563"/>
                <a:ext cx="75750" cy="76172"/>
              </a:xfrm>
              <a:prstGeom prst="rect">
                <a:avLst/>
              </a:prstGeom>
              <a:noFill/>
              <a:ln>
                <a:noFill/>
              </a:ln>
            </p:spPr>
          </p:pic>
          <p:pic>
            <p:nvPicPr>
              <p:cNvPr id="1877" name="Google Shape;1877;p53"/>
              <p:cNvPicPr preferRelativeResize="0"/>
              <p:nvPr/>
            </p:nvPicPr>
            <p:blipFill rotWithShape="1">
              <a:blip r:embed="rId25">
                <a:alphaModFix/>
              </a:blip>
              <a:srcRect/>
              <a:stretch/>
            </p:blipFill>
            <p:spPr>
              <a:xfrm>
                <a:off x="868315" y="9981820"/>
                <a:ext cx="78080" cy="78640"/>
              </a:xfrm>
              <a:prstGeom prst="rect">
                <a:avLst/>
              </a:prstGeom>
              <a:noFill/>
              <a:ln>
                <a:noFill/>
              </a:ln>
            </p:spPr>
          </p:pic>
          <p:pic>
            <p:nvPicPr>
              <p:cNvPr id="1878" name="Google Shape;1878;p53"/>
              <p:cNvPicPr preferRelativeResize="0"/>
              <p:nvPr/>
            </p:nvPicPr>
            <p:blipFill rotWithShape="1">
              <a:blip r:embed="rId27">
                <a:alphaModFix/>
              </a:blip>
              <a:srcRect/>
              <a:stretch/>
            </p:blipFill>
            <p:spPr>
              <a:xfrm>
                <a:off x="1616784" y="10734798"/>
                <a:ext cx="67567" cy="68005"/>
              </a:xfrm>
              <a:prstGeom prst="rect">
                <a:avLst/>
              </a:prstGeom>
              <a:noFill/>
              <a:ln>
                <a:noFill/>
              </a:ln>
            </p:spPr>
          </p:pic>
          <p:pic>
            <p:nvPicPr>
              <p:cNvPr id="1879" name="Google Shape;1879;p53"/>
              <p:cNvPicPr preferRelativeResize="0"/>
              <p:nvPr/>
            </p:nvPicPr>
            <p:blipFill rotWithShape="1">
              <a:blip r:embed="rId15">
                <a:alphaModFix/>
              </a:blip>
              <a:srcRect/>
              <a:stretch/>
            </p:blipFill>
            <p:spPr>
              <a:xfrm>
                <a:off x="1766581" y="10885498"/>
                <a:ext cx="65237" cy="65679"/>
              </a:xfrm>
              <a:prstGeom prst="rect">
                <a:avLst/>
              </a:prstGeom>
              <a:noFill/>
              <a:ln>
                <a:noFill/>
              </a:ln>
            </p:spPr>
          </p:pic>
          <p:sp>
            <p:nvSpPr>
              <p:cNvPr id="1880" name="Google Shape;1880;p53"/>
              <p:cNvSpPr/>
              <p:nvPr/>
            </p:nvSpPr>
            <p:spPr>
              <a:xfrm>
                <a:off x="5676" y="8779727"/>
                <a:ext cx="2122170" cy="2468880"/>
              </a:xfrm>
              <a:custGeom>
                <a:avLst/>
                <a:gdLst/>
                <a:ahLst/>
                <a:cxnLst/>
                <a:rect l="l" t="t" r="r" b="b"/>
                <a:pathLst>
                  <a:path w="2122170" h="2468879" extrusionOk="0">
                    <a:moveTo>
                      <a:pt x="54724" y="45021"/>
                    </a:moveTo>
                    <a:lnTo>
                      <a:pt x="32385" y="6045"/>
                    </a:lnTo>
                    <a:lnTo>
                      <a:pt x="11023" y="0"/>
                    </a:lnTo>
                    <a:lnTo>
                      <a:pt x="0" y="1041"/>
                    </a:lnTo>
                    <a:lnTo>
                      <a:pt x="0" y="89065"/>
                    </a:lnTo>
                    <a:lnTo>
                      <a:pt x="11023" y="90131"/>
                    </a:lnTo>
                    <a:lnTo>
                      <a:pt x="51435" y="62001"/>
                    </a:lnTo>
                    <a:lnTo>
                      <a:pt x="54724" y="45021"/>
                    </a:lnTo>
                    <a:close/>
                  </a:path>
                  <a:path w="2122170" h="2468879" extrusionOk="0">
                    <a:moveTo>
                      <a:pt x="1973605" y="2288209"/>
                    </a:moveTo>
                    <a:lnTo>
                      <a:pt x="1971294" y="2276284"/>
                    </a:lnTo>
                    <a:lnTo>
                      <a:pt x="1964397" y="2265807"/>
                    </a:lnTo>
                    <a:lnTo>
                      <a:pt x="1953996" y="2258847"/>
                    </a:lnTo>
                    <a:lnTo>
                      <a:pt x="1942147" y="2256536"/>
                    </a:lnTo>
                    <a:lnTo>
                      <a:pt x="1930298" y="2258847"/>
                    </a:lnTo>
                    <a:lnTo>
                      <a:pt x="1919897" y="2265807"/>
                    </a:lnTo>
                    <a:lnTo>
                      <a:pt x="1913001" y="2276284"/>
                    </a:lnTo>
                    <a:lnTo>
                      <a:pt x="1910689" y="2288209"/>
                    </a:lnTo>
                    <a:lnTo>
                      <a:pt x="1913001" y="2300135"/>
                    </a:lnTo>
                    <a:lnTo>
                      <a:pt x="1919897" y="2310612"/>
                    </a:lnTo>
                    <a:lnTo>
                      <a:pt x="1930298" y="2317572"/>
                    </a:lnTo>
                    <a:lnTo>
                      <a:pt x="1942147" y="2319883"/>
                    </a:lnTo>
                    <a:lnTo>
                      <a:pt x="1953996" y="2317572"/>
                    </a:lnTo>
                    <a:lnTo>
                      <a:pt x="1964397" y="2310612"/>
                    </a:lnTo>
                    <a:lnTo>
                      <a:pt x="1971294" y="2300135"/>
                    </a:lnTo>
                    <a:lnTo>
                      <a:pt x="1973605" y="2288209"/>
                    </a:lnTo>
                    <a:close/>
                  </a:path>
                  <a:path w="2122170" h="2468879" extrusionOk="0">
                    <a:moveTo>
                      <a:pt x="2121636" y="2437688"/>
                    </a:moveTo>
                    <a:lnTo>
                      <a:pt x="2119376" y="2425992"/>
                    </a:lnTo>
                    <a:lnTo>
                      <a:pt x="2112607" y="2415717"/>
                    </a:lnTo>
                    <a:lnTo>
                      <a:pt x="2102383" y="2408885"/>
                    </a:lnTo>
                    <a:lnTo>
                      <a:pt x="2090750" y="2406612"/>
                    </a:lnTo>
                    <a:lnTo>
                      <a:pt x="2079117" y="2408885"/>
                    </a:lnTo>
                    <a:lnTo>
                      <a:pt x="2068906" y="2415717"/>
                    </a:lnTo>
                    <a:lnTo>
                      <a:pt x="2062124" y="2425992"/>
                    </a:lnTo>
                    <a:lnTo>
                      <a:pt x="2059863" y="2437688"/>
                    </a:lnTo>
                    <a:lnTo>
                      <a:pt x="2062124" y="2449385"/>
                    </a:lnTo>
                    <a:lnTo>
                      <a:pt x="2068906" y="2459672"/>
                    </a:lnTo>
                    <a:lnTo>
                      <a:pt x="2079117" y="2466505"/>
                    </a:lnTo>
                    <a:lnTo>
                      <a:pt x="2090750" y="2468778"/>
                    </a:lnTo>
                    <a:lnTo>
                      <a:pt x="2102383" y="2466505"/>
                    </a:lnTo>
                    <a:lnTo>
                      <a:pt x="2112607" y="2459672"/>
                    </a:lnTo>
                    <a:lnTo>
                      <a:pt x="2119376" y="2449385"/>
                    </a:lnTo>
                    <a:lnTo>
                      <a:pt x="2121636" y="2437688"/>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881" name="Google Shape;1881;p53"/>
              <p:cNvPicPr preferRelativeResize="0"/>
              <p:nvPr/>
            </p:nvPicPr>
            <p:blipFill rotWithShape="1">
              <a:blip r:embed="rId20">
                <a:alphaModFix/>
              </a:blip>
              <a:srcRect/>
              <a:stretch/>
            </p:blipFill>
            <p:spPr>
              <a:xfrm>
                <a:off x="120471" y="8930370"/>
                <a:ext cx="87400" cy="87998"/>
              </a:xfrm>
              <a:prstGeom prst="rect">
                <a:avLst/>
              </a:prstGeom>
              <a:noFill/>
              <a:ln>
                <a:noFill/>
              </a:ln>
            </p:spPr>
          </p:pic>
          <p:pic>
            <p:nvPicPr>
              <p:cNvPr id="1882" name="Google Shape;1882;p53"/>
              <p:cNvPicPr preferRelativeResize="0"/>
              <p:nvPr/>
            </p:nvPicPr>
            <p:blipFill rotWithShape="1">
              <a:blip r:embed="rId21">
                <a:alphaModFix/>
              </a:blip>
              <a:srcRect/>
              <a:stretch/>
            </p:blipFill>
            <p:spPr>
              <a:xfrm>
                <a:off x="270267" y="9081071"/>
                <a:ext cx="85070" cy="85616"/>
              </a:xfrm>
              <a:prstGeom prst="rect">
                <a:avLst/>
              </a:prstGeom>
              <a:noFill/>
              <a:ln>
                <a:noFill/>
              </a:ln>
            </p:spPr>
          </p:pic>
          <p:pic>
            <p:nvPicPr>
              <p:cNvPr id="1883" name="Google Shape;1883;p53"/>
              <p:cNvPicPr preferRelativeResize="0"/>
              <p:nvPr/>
            </p:nvPicPr>
            <p:blipFill rotWithShape="1">
              <a:blip r:embed="rId6">
                <a:alphaModFix/>
              </a:blip>
              <a:srcRect/>
              <a:stretch/>
            </p:blipFill>
            <p:spPr>
              <a:xfrm>
                <a:off x="419495" y="9231204"/>
                <a:ext cx="83876" cy="84482"/>
              </a:xfrm>
              <a:prstGeom prst="rect">
                <a:avLst/>
              </a:prstGeom>
              <a:noFill/>
              <a:ln>
                <a:noFill/>
              </a:ln>
            </p:spPr>
          </p:pic>
          <p:pic>
            <p:nvPicPr>
              <p:cNvPr id="1884" name="Google Shape;1884;p53"/>
              <p:cNvPicPr preferRelativeResize="0"/>
              <p:nvPr/>
            </p:nvPicPr>
            <p:blipFill rotWithShape="1">
              <a:blip r:embed="rId5">
                <a:alphaModFix/>
              </a:blip>
              <a:srcRect/>
              <a:stretch/>
            </p:blipFill>
            <p:spPr>
              <a:xfrm>
                <a:off x="569291" y="9381904"/>
                <a:ext cx="81546" cy="82156"/>
              </a:xfrm>
              <a:prstGeom prst="rect">
                <a:avLst/>
              </a:prstGeom>
              <a:noFill/>
              <a:ln>
                <a:noFill/>
              </a:ln>
            </p:spPr>
          </p:pic>
          <p:pic>
            <p:nvPicPr>
              <p:cNvPr id="1885" name="Google Shape;1885;p53"/>
              <p:cNvPicPr preferRelativeResize="0"/>
              <p:nvPr/>
            </p:nvPicPr>
            <p:blipFill rotWithShape="1">
              <a:blip r:embed="rId24">
                <a:alphaModFix/>
              </a:blip>
              <a:srcRect/>
              <a:stretch/>
            </p:blipFill>
            <p:spPr>
              <a:xfrm>
                <a:off x="719144" y="9532605"/>
                <a:ext cx="79216" cy="79774"/>
              </a:xfrm>
              <a:prstGeom prst="rect">
                <a:avLst/>
              </a:prstGeom>
              <a:noFill/>
              <a:ln>
                <a:noFill/>
              </a:ln>
            </p:spPr>
          </p:pic>
          <p:pic>
            <p:nvPicPr>
              <p:cNvPr id="1886" name="Google Shape;1886;p53"/>
              <p:cNvPicPr preferRelativeResize="0"/>
              <p:nvPr/>
            </p:nvPicPr>
            <p:blipFill rotWithShape="1">
              <a:blip r:embed="rId25">
                <a:alphaModFix/>
              </a:blip>
              <a:srcRect/>
              <a:stretch/>
            </p:blipFill>
            <p:spPr>
              <a:xfrm>
                <a:off x="868315" y="9682738"/>
                <a:ext cx="78080" cy="78640"/>
              </a:xfrm>
              <a:prstGeom prst="rect">
                <a:avLst/>
              </a:prstGeom>
              <a:noFill/>
              <a:ln>
                <a:noFill/>
              </a:ln>
            </p:spPr>
          </p:pic>
          <p:pic>
            <p:nvPicPr>
              <p:cNvPr id="1887" name="Google Shape;1887;p53"/>
              <p:cNvPicPr preferRelativeResize="0"/>
              <p:nvPr/>
            </p:nvPicPr>
            <p:blipFill rotWithShape="1">
              <a:blip r:embed="rId9">
                <a:alphaModFix/>
              </a:blip>
              <a:srcRect/>
              <a:stretch/>
            </p:blipFill>
            <p:spPr>
              <a:xfrm>
                <a:off x="1018111" y="9833481"/>
                <a:ext cx="75750" cy="76172"/>
              </a:xfrm>
              <a:prstGeom prst="rect">
                <a:avLst/>
              </a:prstGeom>
              <a:noFill/>
              <a:ln>
                <a:noFill/>
              </a:ln>
            </p:spPr>
          </p:pic>
          <p:pic>
            <p:nvPicPr>
              <p:cNvPr id="1888" name="Google Shape;1888;p53"/>
              <p:cNvPicPr preferRelativeResize="0"/>
              <p:nvPr/>
            </p:nvPicPr>
            <p:blipFill rotWithShape="1">
              <a:blip r:embed="rId17">
                <a:alphaModFix/>
              </a:blip>
              <a:srcRect/>
              <a:stretch/>
            </p:blipFill>
            <p:spPr>
              <a:xfrm>
                <a:off x="1167907" y="9984182"/>
                <a:ext cx="73420" cy="73847"/>
              </a:xfrm>
              <a:prstGeom prst="rect">
                <a:avLst/>
              </a:prstGeom>
              <a:noFill/>
              <a:ln>
                <a:noFill/>
              </a:ln>
            </p:spPr>
          </p:pic>
          <p:pic>
            <p:nvPicPr>
              <p:cNvPr id="1889" name="Google Shape;1889;p53"/>
              <p:cNvPicPr preferRelativeResize="0"/>
              <p:nvPr/>
            </p:nvPicPr>
            <p:blipFill rotWithShape="1">
              <a:blip r:embed="rId11">
                <a:alphaModFix/>
              </a:blip>
              <a:srcRect/>
              <a:stretch/>
            </p:blipFill>
            <p:spPr>
              <a:xfrm>
                <a:off x="1317703" y="10134882"/>
                <a:ext cx="71090" cy="71521"/>
              </a:xfrm>
              <a:prstGeom prst="rect">
                <a:avLst/>
              </a:prstGeom>
              <a:noFill/>
              <a:ln>
                <a:noFill/>
              </a:ln>
            </p:spPr>
          </p:pic>
          <p:sp>
            <p:nvSpPr>
              <p:cNvPr id="1890" name="Google Shape;1890;p53"/>
              <p:cNvSpPr/>
              <p:nvPr/>
            </p:nvSpPr>
            <p:spPr>
              <a:xfrm>
                <a:off x="5676" y="8480705"/>
                <a:ext cx="2416810" cy="2766060"/>
              </a:xfrm>
              <a:custGeom>
                <a:avLst/>
                <a:gdLst/>
                <a:ahLst/>
                <a:cxnLst/>
                <a:rect l="l" t="t" r="r" b="b"/>
                <a:pathLst>
                  <a:path w="2416810" h="2766059" extrusionOk="0">
                    <a:moveTo>
                      <a:pt x="54724" y="45021"/>
                    </a:moveTo>
                    <a:lnTo>
                      <a:pt x="32385" y="6045"/>
                    </a:lnTo>
                    <a:lnTo>
                      <a:pt x="11023" y="0"/>
                    </a:lnTo>
                    <a:lnTo>
                      <a:pt x="0" y="1041"/>
                    </a:lnTo>
                    <a:lnTo>
                      <a:pt x="0" y="89065"/>
                    </a:lnTo>
                    <a:lnTo>
                      <a:pt x="11023" y="90131"/>
                    </a:lnTo>
                    <a:lnTo>
                      <a:pt x="51435" y="61988"/>
                    </a:lnTo>
                    <a:lnTo>
                      <a:pt x="54724" y="45021"/>
                    </a:lnTo>
                    <a:close/>
                  </a:path>
                  <a:path w="2416810" h="2766059" extrusionOk="0">
                    <a:moveTo>
                      <a:pt x="1973605" y="2288146"/>
                    </a:moveTo>
                    <a:lnTo>
                      <a:pt x="1971294" y="2276221"/>
                    </a:lnTo>
                    <a:lnTo>
                      <a:pt x="1964397" y="2265743"/>
                    </a:lnTo>
                    <a:lnTo>
                      <a:pt x="1953996" y="2258796"/>
                    </a:lnTo>
                    <a:lnTo>
                      <a:pt x="1942147" y="2256472"/>
                    </a:lnTo>
                    <a:lnTo>
                      <a:pt x="1930298" y="2258796"/>
                    </a:lnTo>
                    <a:lnTo>
                      <a:pt x="1919897" y="2265743"/>
                    </a:lnTo>
                    <a:lnTo>
                      <a:pt x="1913001" y="2276221"/>
                    </a:lnTo>
                    <a:lnTo>
                      <a:pt x="1910689" y="2288146"/>
                    </a:lnTo>
                    <a:lnTo>
                      <a:pt x="1913001" y="2300071"/>
                    </a:lnTo>
                    <a:lnTo>
                      <a:pt x="1919897" y="2310549"/>
                    </a:lnTo>
                    <a:lnTo>
                      <a:pt x="1930298" y="2317508"/>
                    </a:lnTo>
                    <a:lnTo>
                      <a:pt x="1942147" y="2319832"/>
                    </a:lnTo>
                    <a:lnTo>
                      <a:pt x="1953996" y="2317508"/>
                    </a:lnTo>
                    <a:lnTo>
                      <a:pt x="1964397" y="2310549"/>
                    </a:lnTo>
                    <a:lnTo>
                      <a:pt x="1971294" y="2300071"/>
                    </a:lnTo>
                    <a:lnTo>
                      <a:pt x="1973605" y="2288146"/>
                    </a:lnTo>
                    <a:close/>
                  </a:path>
                  <a:path w="2416810" h="2766059" extrusionOk="0">
                    <a:moveTo>
                      <a:pt x="2121636" y="2437638"/>
                    </a:moveTo>
                    <a:lnTo>
                      <a:pt x="2119376" y="2425941"/>
                    </a:lnTo>
                    <a:lnTo>
                      <a:pt x="2112607" y="2415654"/>
                    </a:lnTo>
                    <a:lnTo>
                      <a:pt x="2102383" y="2408821"/>
                    </a:lnTo>
                    <a:lnTo>
                      <a:pt x="2090750" y="2406548"/>
                    </a:lnTo>
                    <a:lnTo>
                      <a:pt x="2079117" y="2408821"/>
                    </a:lnTo>
                    <a:lnTo>
                      <a:pt x="2068906" y="2415654"/>
                    </a:lnTo>
                    <a:lnTo>
                      <a:pt x="2062124" y="2425941"/>
                    </a:lnTo>
                    <a:lnTo>
                      <a:pt x="2059863" y="2437638"/>
                    </a:lnTo>
                    <a:lnTo>
                      <a:pt x="2062124" y="2449334"/>
                    </a:lnTo>
                    <a:lnTo>
                      <a:pt x="2068906" y="2459609"/>
                    </a:lnTo>
                    <a:lnTo>
                      <a:pt x="2079117" y="2466441"/>
                    </a:lnTo>
                    <a:lnTo>
                      <a:pt x="2090750" y="2468715"/>
                    </a:lnTo>
                    <a:lnTo>
                      <a:pt x="2102383" y="2466441"/>
                    </a:lnTo>
                    <a:lnTo>
                      <a:pt x="2112607" y="2459609"/>
                    </a:lnTo>
                    <a:lnTo>
                      <a:pt x="2119376" y="2449334"/>
                    </a:lnTo>
                    <a:lnTo>
                      <a:pt x="2121636" y="2437638"/>
                    </a:lnTo>
                    <a:close/>
                  </a:path>
                  <a:path w="2416810" h="2766059" extrusionOk="0">
                    <a:moveTo>
                      <a:pt x="2269096" y="2587231"/>
                    </a:moveTo>
                    <a:lnTo>
                      <a:pt x="2266924" y="2575966"/>
                    </a:lnTo>
                    <a:lnTo>
                      <a:pt x="2260409" y="2566073"/>
                    </a:lnTo>
                    <a:lnTo>
                      <a:pt x="2250579" y="2559494"/>
                    </a:lnTo>
                    <a:lnTo>
                      <a:pt x="2239378" y="2557310"/>
                    </a:lnTo>
                    <a:lnTo>
                      <a:pt x="2228189" y="2559494"/>
                    </a:lnTo>
                    <a:lnTo>
                      <a:pt x="2218359" y="2566073"/>
                    </a:lnTo>
                    <a:lnTo>
                      <a:pt x="2211832" y="2575966"/>
                    </a:lnTo>
                    <a:lnTo>
                      <a:pt x="2209660" y="2587231"/>
                    </a:lnTo>
                    <a:lnTo>
                      <a:pt x="2211832" y="2598483"/>
                    </a:lnTo>
                    <a:lnTo>
                      <a:pt x="2218359" y="2608376"/>
                    </a:lnTo>
                    <a:lnTo>
                      <a:pt x="2228189" y="2614955"/>
                    </a:lnTo>
                    <a:lnTo>
                      <a:pt x="2239378" y="2617139"/>
                    </a:lnTo>
                    <a:lnTo>
                      <a:pt x="2250579" y="2614955"/>
                    </a:lnTo>
                    <a:lnTo>
                      <a:pt x="2260409" y="2608376"/>
                    </a:lnTo>
                    <a:lnTo>
                      <a:pt x="2266924" y="2598483"/>
                    </a:lnTo>
                    <a:lnTo>
                      <a:pt x="2269096" y="2587231"/>
                    </a:lnTo>
                    <a:close/>
                  </a:path>
                  <a:path w="2416810" h="2766059" extrusionOk="0">
                    <a:moveTo>
                      <a:pt x="2416568" y="2736761"/>
                    </a:moveTo>
                    <a:lnTo>
                      <a:pt x="2414486" y="2725940"/>
                    </a:lnTo>
                    <a:lnTo>
                      <a:pt x="2408212" y="2716428"/>
                    </a:lnTo>
                    <a:lnTo>
                      <a:pt x="2398750" y="2710116"/>
                    </a:lnTo>
                    <a:lnTo>
                      <a:pt x="2387993" y="2708008"/>
                    </a:lnTo>
                    <a:lnTo>
                      <a:pt x="2377249" y="2710116"/>
                    </a:lnTo>
                    <a:lnTo>
                      <a:pt x="2367813" y="2716428"/>
                    </a:lnTo>
                    <a:lnTo>
                      <a:pt x="2361539" y="2725915"/>
                    </a:lnTo>
                    <a:lnTo>
                      <a:pt x="2359456" y="2736710"/>
                    </a:lnTo>
                    <a:lnTo>
                      <a:pt x="2361539" y="2747530"/>
                    </a:lnTo>
                    <a:lnTo>
                      <a:pt x="2367813" y="2757043"/>
                    </a:lnTo>
                    <a:lnTo>
                      <a:pt x="2377262" y="2763355"/>
                    </a:lnTo>
                    <a:lnTo>
                      <a:pt x="2388019" y="2765463"/>
                    </a:lnTo>
                    <a:lnTo>
                      <a:pt x="2398763" y="2763355"/>
                    </a:lnTo>
                    <a:lnTo>
                      <a:pt x="2408212" y="2757043"/>
                    </a:lnTo>
                    <a:lnTo>
                      <a:pt x="2414486" y="2747556"/>
                    </a:lnTo>
                    <a:lnTo>
                      <a:pt x="2416568" y="2736761"/>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891" name="Google Shape;1891;p53"/>
              <p:cNvPicPr preferRelativeResize="0"/>
              <p:nvPr/>
            </p:nvPicPr>
            <p:blipFill rotWithShape="1">
              <a:blip r:embed="rId26">
                <a:alphaModFix/>
              </a:blip>
              <a:srcRect/>
              <a:stretch/>
            </p:blipFill>
            <p:spPr>
              <a:xfrm>
                <a:off x="120471" y="8631288"/>
                <a:ext cx="87400" cy="87998"/>
              </a:xfrm>
              <a:prstGeom prst="rect">
                <a:avLst/>
              </a:prstGeom>
              <a:noFill/>
              <a:ln>
                <a:noFill/>
              </a:ln>
            </p:spPr>
          </p:pic>
          <p:pic>
            <p:nvPicPr>
              <p:cNvPr id="1892" name="Google Shape;1892;p53"/>
              <p:cNvPicPr preferRelativeResize="0"/>
              <p:nvPr/>
            </p:nvPicPr>
            <p:blipFill rotWithShape="1">
              <a:blip r:embed="rId21">
                <a:alphaModFix/>
              </a:blip>
              <a:srcRect/>
              <a:stretch/>
            </p:blipFill>
            <p:spPr>
              <a:xfrm>
                <a:off x="270267" y="8781988"/>
                <a:ext cx="85070" cy="85616"/>
              </a:xfrm>
              <a:prstGeom prst="rect">
                <a:avLst/>
              </a:prstGeom>
              <a:noFill/>
              <a:ln>
                <a:noFill/>
              </a:ln>
            </p:spPr>
          </p:pic>
          <p:pic>
            <p:nvPicPr>
              <p:cNvPr id="1893" name="Google Shape;1893;p53"/>
              <p:cNvPicPr preferRelativeResize="0"/>
              <p:nvPr/>
            </p:nvPicPr>
            <p:blipFill rotWithShape="1">
              <a:blip r:embed="rId23">
                <a:alphaModFix/>
              </a:blip>
              <a:srcRect/>
              <a:stretch/>
            </p:blipFill>
            <p:spPr>
              <a:xfrm>
                <a:off x="419495" y="8932121"/>
                <a:ext cx="83876" cy="84482"/>
              </a:xfrm>
              <a:prstGeom prst="rect">
                <a:avLst/>
              </a:prstGeom>
              <a:noFill/>
              <a:ln>
                <a:noFill/>
              </a:ln>
            </p:spPr>
          </p:pic>
          <p:pic>
            <p:nvPicPr>
              <p:cNvPr id="1894" name="Google Shape;1894;p53"/>
              <p:cNvPicPr preferRelativeResize="0"/>
              <p:nvPr/>
            </p:nvPicPr>
            <p:blipFill rotWithShape="1">
              <a:blip r:embed="rId22">
                <a:alphaModFix/>
              </a:blip>
              <a:srcRect/>
              <a:stretch/>
            </p:blipFill>
            <p:spPr>
              <a:xfrm>
                <a:off x="569291" y="9082821"/>
                <a:ext cx="81546" cy="82156"/>
              </a:xfrm>
              <a:prstGeom prst="rect">
                <a:avLst/>
              </a:prstGeom>
              <a:noFill/>
              <a:ln>
                <a:noFill/>
              </a:ln>
            </p:spPr>
          </p:pic>
          <p:pic>
            <p:nvPicPr>
              <p:cNvPr id="1895" name="Google Shape;1895;p53"/>
              <p:cNvPicPr preferRelativeResize="0"/>
              <p:nvPr/>
            </p:nvPicPr>
            <p:blipFill rotWithShape="1">
              <a:blip r:embed="rId24">
                <a:alphaModFix/>
              </a:blip>
              <a:srcRect/>
              <a:stretch/>
            </p:blipFill>
            <p:spPr>
              <a:xfrm>
                <a:off x="719144" y="9233522"/>
                <a:ext cx="79216" cy="79774"/>
              </a:xfrm>
              <a:prstGeom prst="rect">
                <a:avLst/>
              </a:prstGeom>
              <a:noFill/>
              <a:ln>
                <a:noFill/>
              </a:ln>
            </p:spPr>
          </p:pic>
          <p:pic>
            <p:nvPicPr>
              <p:cNvPr id="1896" name="Google Shape;1896;p53"/>
              <p:cNvPicPr preferRelativeResize="0"/>
              <p:nvPr/>
            </p:nvPicPr>
            <p:blipFill rotWithShape="1">
              <a:blip r:embed="rId10">
                <a:alphaModFix/>
              </a:blip>
              <a:srcRect/>
              <a:stretch/>
            </p:blipFill>
            <p:spPr>
              <a:xfrm>
                <a:off x="868315" y="9383655"/>
                <a:ext cx="78080" cy="78640"/>
              </a:xfrm>
              <a:prstGeom prst="rect">
                <a:avLst/>
              </a:prstGeom>
              <a:noFill/>
              <a:ln>
                <a:noFill/>
              </a:ln>
            </p:spPr>
          </p:pic>
          <p:pic>
            <p:nvPicPr>
              <p:cNvPr id="1897" name="Google Shape;1897;p53"/>
              <p:cNvPicPr preferRelativeResize="0"/>
              <p:nvPr/>
            </p:nvPicPr>
            <p:blipFill rotWithShape="1">
              <a:blip r:embed="rId9">
                <a:alphaModFix/>
              </a:blip>
              <a:srcRect/>
              <a:stretch/>
            </p:blipFill>
            <p:spPr>
              <a:xfrm>
                <a:off x="1018111" y="9534398"/>
                <a:ext cx="75750" cy="76172"/>
              </a:xfrm>
              <a:prstGeom prst="rect">
                <a:avLst/>
              </a:prstGeom>
              <a:noFill/>
              <a:ln>
                <a:noFill/>
              </a:ln>
            </p:spPr>
          </p:pic>
          <p:pic>
            <p:nvPicPr>
              <p:cNvPr id="1898" name="Google Shape;1898;p53"/>
              <p:cNvPicPr preferRelativeResize="0"/>
              <p:nvPr/>
            </p:nvPicPr>
            <p:blipFill rotWithShape="1">
              <a:blip r:embed="rId17">
                <a:alphaModFix/>
              </a:blip>
              <a:srcRect/>
              <a:stretch/>
            </p:blipFill>
            <p:spPr>
              <a:xfrm>
                <a:off x="1167907" y="9685099"/>
                <a:ext cx="73420" cy="73847"/>
              </a:xfrm>
              <a:prstGeom prst="rect">
                <a:avLst/>
              </a:prstGeom>
              <a:noFill/>
              <a:ln>
                <a:noFill/>
              </a:ln>
            </p:spPr>
          </p:pic>
          <p:pic>
            <p:nvPicPr>
              <p:cNvPr id="1899" name="Google Shape;1899;p53"/>
              <p:cNvPicPr preferRelativeResize="0"/>
              <p:nvPr/>
            </p:nvPicPr>
            <p:blipFill rotWithShape="1">
              <a:blip r:embed="rId11">
                <a:alphaModFix/>
              </a:blip>
              <a:srcRect/>
              <a:stretch/>
            </p:blipFill>
            <p:spPr>
              <a:xfrm>
                <a:off x="1317703" y="9835799"/>
                <a:ext cx="71090" cy="71521"/>
              </a:xfrm>
              <a:prstGeom prst="rect">
                <a:avLst/>
              </a:prstGeom>
              <a:noFill/>
              <a:ln>
                <a:noFill/>
              </a:ln>
            </p:spPr>
          </p:pic>
          <p:pic>
            <p:nvPicPr>
              <p:cNvPr id="1900" name="Google Shape;1900;p53"/>
              <p:cNvPicPr preferRelativeResize="0"/>
              <p:nvPr/>
            </p:nvPicPr>
            <p:blipFill rotWithShape="1">
              <a:blip r:embed="rId27">
                <a:alphaModFix/>
              </a:blip>
              <a:srcRect/>
              <a:stretch/>
            </p:blipFill>
            <p:spPr>
              <a:xfrm>
                <a:off x="1466988" y="9985933"/>
                <a:ext cx="69897" cy="70330"/>
              </a:xfrm>
              <a:prstGeom prst="rect">
                <a:avLst/>
              </a:prstGeom>
              <a:noFill/>
              <a:ln>
                <a:noFill/>
              </a:ln>
            </p:spPr>
          </p:pic>
          <p:pic>
            <p:nvPicPr>
              <p:cNvPr id="1901" name="Google Shape;1901;p53"/>
              <p:cNvPicPr preferRelativeResize="0"/>
              <p:nvPr/>
            </p:nvPicPr>
            <p:blipFill rotWithShape="1">
              <a:blip r:embed="rId19">
                <a:alphaModFix/>
              </a:blip>
              <a:srcRect/>
              <a:stretch/>
            </p:blipFill>
            <p:spPr>
              <a:xfrm>
                <a:off x="1616784" y="10136633"/>
                <a:ext cx="67567" cy="68005"/>
              </a:xfrm>
              <a:prstGeom prst="rect">
                <a:avLst/>
              </a:prstGeom>
              <a:noFill/>
              <a:ln>
                <a:noFill/>
              </a:ln>
            </p:spPr>
          </p:pic>
          <p:sp>
            <p:nvSpPr>
              <p:cNvPr id="1902" name="Google Shape;1902;p53"/>
              <p:cNvSpPr/>
              <p:nvPr/>
            </p:nvSpPr>
            <p:spPr>
              <a:xfrm>
                <a:off x="2215337" y="10738931"/>
                <a:ext cx="502920" cy="506095"/>
              </a:xfrm>
              <a:custGeom>
                <a:avLst/>
                <a:gdLst/>
                <a:ahLst/>
                <a:cxnLst/>
                <a:rect l="l" t="t" r="r" b="b"/>
                <a:pathLst>
                  <a:path w="502919" h="506095" extrusionOk="0">
                    <a:moveTo>
                      <a:pt x="59436" y="29921"/>
                    </a:moveTo>
                    <a:lnTo>
                      <a:pt x="57264" y="18656"/>
                    </a:lnTo>
                    <a:lnTo>
                      <a:pt x="50749" y="8763"/>
                    </a:lnTo>
                    <a:lnTo>
                      <a:pt x="40919" y="2197"/>
                    </a:lnTo>
                    <a:lnTo>
                      <a:pt x="29718" y="0"/>
                    </a:lnTo>
                    <a:lnTo>
                      <a:pt x="18529" y="2197"/>
                    </a:lnTo>
                    <a:lnTo>
                      <a:pt x="8699" y="8763"/>
                    </a:lnTo>
                    <a:lnTo>
                      <a:pt x="2171" y="18656"/>
                    </a:lnTo>
                    <a:lnTo>
                      <a:pt x="0" y="29921"/>
                    </a:lnTo>
                    <a:lnTo>
                      <a:pt x="2171" y="41173"/>
                    </a:lnTo>
                    <a:lnTo>
                      <a:pt x="8699" y="51079"/>
                    </a:lnTo>
                    <a:lnTo>
                      <a:pt x="18529" y="57645"/>
                    </a:lnTo>
                    <a:lnTo>
                      <a:pt x="29718" y="59842"/>
                    </a:lnTo>
                    <a:lnTo>
                      <a:pt x="40919" y="57645"/>
                    </a:lnTo>
                    <a:lnTo>
                      <a:pt x="50749" y="51079"/>
                    </a:lnTo>
                    <a:lnTo>
                      <a:pt x="57264" y="41173"/>
                    </a:lnTo>
                    <a:lnTo>
                      <a:pt x="59436" y="29921"/>
                    </a:lnTo>
                    <a:close/>
                  </a:path>
                  <a:path w="502919" h="506095" extrusionOk="0">
                    <a:moveTo>
                      <a:pt x="206908" y="179451"/>
                    </a:moveTo>
                    <a:lnTo>
                      <a:pt x="204825" y="168630"/>
                    </a:lnTo>
                    <a:lnTo>
                      <a:pt x="198551" y="159118"/>
                    </a:lnTo>
                    <a:lnTo>
                      <a:pt x="189090" y="152806"/>
                    </a:lnTo>
                    <a:lnTo>
                      <a:pt x="178333" y="150698"/>
                    </a:lnTo>
                    <a:lnTo>
                      <a:pt x="167589" y="152806"/>
                    </a:lnTo>
                    <a:lnTo>
                      <a:pt x="158153" y="159118"/>
                    </a:lnTo>
                    <a:lnTo>
                      <a:pt x="151879" y="168605"/>
                    </a:lnTo>
                    <a:lnTo>
                      <a:pt x="149796" y="179412"/>
                    </a:lnTo>
                    <a:lnTo>
                      <a:pt x="151879" y="190220"/>
                    </a:lnTo>
                    <a:lnTo>
                      <a:pt x="158153" y="199732"/>
                    </a:lnTo>
                    <a:lnTo>
                      <a:pt x="167601" y="206044"/>
                    </a:lnTo>
                    <a:lnTo>
                      <a:pt x="178358" y="208153"/>
                    </a:lnTo>
                    <a:lnTo>
                      <a:pt x="189103" y="206044"/>
                    </a:lnTo>
                    <a:lnTo>
                      <a:pt x="198551" y="199732"/>
                    </a:lnTo>
                    <a:lnTo>
                      <a:pt x="204825" y="190258"/>
                    </a:lnTo>
                    <a:lnTo>
                      <a:pt x="206908" y="179451"/>
                    </a:lnTo>
                    <a:close/>
                  </a:path>
                  <a:path w="502919" h="506095" extrusionOk="0">
                    <a:moveTo>
                      <a:pt x="354380" y="328968"/>
                    </a:moveTo>
                    <a:lnTo>
                      <a:pt x="352374" y="318604"/>
                    </a:lnTo>
                    <a:lnTo>
                      <a:pt x="346367" y="309486"/>
                    </a:lnTo>
                    <a:lnTo>
                      <a:pt x="337299" y="303415"/>
                    </a:lnTo>
                    <a:lnTo>
                      <a:pt x="326986" y="301396"/>
                    </a:lnTo>
                    <a:lnTo>
                      <a:pt x="316661" y="303415"/>
                    </a:lnTo>
                    <a:lnTo>
                      <a:pt x="307606" y="309486"/>
                    </a:lnTo>
                    <a:lnTo>
                      <a:pt x="301599" y="318604"/>
                    </a:lnTo>
                    <a:lnTo>
                      <a:pt x="299593" y="328968"/>
                    </a:lnTo>
                    <a:lnTo>
                      <a:pt x="301599" y="339331"/>
                    </a:lnTo>
                    <a:lnTo>
                      <a:pt x="307606" y="348449"/>
                    </a:lnTo>
                    <a:lnTo>
                      <a:pt x="316661" y="354507"/>
                    </a:lnTo>
                    <a:lnTo>
                      <a:pt x="326986" y="356527"/>
                    </a:lnTo>
                    <a:lnTo>
                      <a:pt x="337299" y="354507"/>
                    </a:lnTo>
                    <a:lnTo>
                      <a:pt x="346367" y="348449"/>
                    </a:lnTo>
                    <a:lnTo>
                      <a:pt x="352374" y="339331"/>
                    </a:lnTo>
                    <a:lnTo>
                      <a:pt x="354380" y="328968"/>
                    </a:lnTo>
                    <a:close/>
                  </a:path>
                  <a:path w="502919" h="506095" extrusionOk="0">
                    <a:moveTo>
                      <a:pt x="502462" y="478536"/>
                    </a:moveTo>
                    <a:lnTo>
                      <a:pt x="500507" y="468376"/>
                    </a:lnTo>
                    <a:lnTo>
                      <a:pt x="494626" y="459447"/>
                    </a:lnTo>
                    <a:lnTo>
                      <a:pt x="485762" y="453517"/>
                    </a:lnTo>
                    <a:lnTo>
                      <a:pt x="475665" y="451535"/>
                    </a:lnTo>
                    <a:lnTo>
                      <a:pt x="465582" y="453517"/>
                    </a:lnTo>
                    <a:lnTo>
                      <a:pt x="456717" y="459447"/>
                    </a:lnTo>
                    <a:lnTo>
                      <a:pt x="450837" y="468376"/>
                    </a:lnTo>
                    <a:lnTo>
                      <a:pt x="448881" y="478536"/>
                    </a:lnTo>
                    <a:lnTo>
                      <a:pt x="450837" y="488683"/>
                    </a:lnTo>
                    <a:lnTo>
                      <a:pt x="456717" y="497611"/>
                    </a:lnTo>
                    <a:lnTo>
                      <a:pt x="465582" y="503555"/>
                    </a:lnTo>
                    <a:lnTo>
                      <a:pt x="475665" y="505523"/>
                    </a:lnTo>
                    <a:lnTo>
                      <a:pt x="485762" y="503555"/>
                    </a:lnTo>
                    <a:lnTo>
                      <a:pt x="494626" y="497611"/>
                    </a:lnTo>
                    <a:lnTo>
                      <a:pt x="500507" y="488683"/>
                    </a:lnTo>
                    <a:lnTo>
                      <a:pt x="502462" y="478536"/>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1903" name="Google Shape;1903;p53"/>
            <p:cNvSpPr/>
            <p:nvPr/>
          </p:nvSpPr>
          <p:spPr>
            <a:xfrm>
              <a:off x="5680" y="8181477"/>
              <a:ext cx="55244" cy="90805"/>
            </a:xfrm>
            <a:custGeom>
              <a:avLst/>
              <a:gdLst/>
              <a:ahLst/>
              <a:cxnLst/>
              <a:rect l="l" t="t" r="r" b="b"/>
              <a:pathLst>
                <a:path w="55244" h="90804" extrusionOk="0">
                  <a:moveTo>
                    <a:pt x="11030" y="90322"/>
                  </a:moveTo>
                  <a:lnTo>
                    <a:pt x="0" y="89259"/>
                  </a:lnTo>
                  <a:lnTo>
                    <a:pt x="0" y="1062"/>
                  </a:lnTo>
                  <a:lnTo>
                    <a:pt x="11030" y="0"/>
                  </a:lnTo>
                  <a:lnTo>
                    <a:pt x="22013" y="1665"/>
                  </a:lnTo>
                  <a:lnTo>
                    <a:pt x="32388" y="6063"/>
                  </a:lnTo>
                  <a:lnTo>
                    <a:pt x="41597" y="13200"/>
                  </a:lnTo>
                  <a:lnTo>
                    <a:pt x="51442" y="28125"/>
                  </a:lnTo>
                  <a:lnTo>
                    <a:pt x="54724" y="45139"/>
                  </a:lnTo>
                  <a:lnTo>
                    <a:pt x="51442" y="62165"/>
                  </a:lnTo>
                  <a:lnTo>
                    <a:pt x="41597" y="77121"/>
                  </a:lnTo>
                  <a:lnTo>
                    <a:pt x="32388" y="84258"/>
                  </a:lnTo>
                  <a:lnTo>
                    <a:pt x="22013" y="88657"/>
                  </a:lnTo>
                  <a:lnTo>
                    <a:pt x="11030" y="90322"/>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904" name="Google Shape;1904;p53"/>
            <p:cNvPicPr preferRelativeResize="0"/>
            <p:nvPr/>
          </p:nvPicPr>
          <p:blipFill rotWithShape="1">
            <a:blip r:embed="rId26">
              <a:alphaModFix/>
            </a:blip>
            <a:srcRect/>
            <a:stretch/>
          </p:blipFill>
          <p:spPr>
            <a:xfrm>
              <a:off x="120471" y="8332204"/>
              <a:ext cx="87400" cy="87998"/>
            </a:xfrm>
            <a:prstGeom prst="rect">
              <a:avLst/>
            </a:prstGeom>
            <a:noFill/>
            <a:ln>
              <a:noFill/>
            </a:ln>
          </p:spPr>
        </p:pic>
        <p:pic>
          <p:nvPicPr>
            <p:cNvPr id="1905" name="Google Shape;1905;p53"/>
            <p:cNvPicPr preferRelativeResize="0"/>
            <p:nvPr/>
          </p:nvPicPr>
          <p:blipFill rotWithShape="1">
            <a:blip r:embed="rId21">
              <a:alphaModFix/>
            </a:blip>
            <a:srcRect/>
            <a:stretch/>
          </p:blipFill>
          <p:spPr>
            <a:xfrm>
              <a:off x="270267" y="8482905"/>
              <a:ext cx="85070" cy="85616"/>
            </a:xfrm>
            <a:prstGeom prst="rect">
              <a:avLst/>
            </a:prstGeom>
            <a:noFill/>
            <a:ln>
              <a:noFill/>
            </a:ln>
          </p:spPr>
        </p:pic>
        <p:pic>
          <p:nvPicPr>
            <p:cNvPr id="1906" name="Google Shape;1906;p53"/>
            <p:cNvPicPr preferRelativeResize="0"/>
            <p:nvPr/>
          </p:nvPicPr>
          <p:blipFill rotWithShape="1">
            <a:blip r:embed="rId23">
              <a:alphaModFix/>
            </a:blip>
            <a:srcRect/>
            <a:stretch/>
          </p:blipFill>
          <p:spPr>
            <a:xfrm>
              <a:off x="419495" y="8633038"/>
              <a:ext cx="83876" cy="84482"/>
            </a:xfrm>
            <a:prstGeom prst="rect">
              <a:avLst/>
            </a:prstGeom>
            <a:noFill/>
            <a:ln>
              <a:noFill/>
            </a:ln>
          </p:spPr>
        </p:pic>
        <p:pic>
          <p:nvPicPr>
            <p:cNvPr id="1907" name="Google Shape;1907;p53"/>
            <p:cNvPicPr preferRelativeResize="0"/>
            <p:nvPr/>
          </p:nvPicPr>
          <p:blipFill rotWithShape="1">
            <a:blip r:embed="rId22">
              <a:alphaModFix/>
            </a:blip>
            <a:srcRect/>
            <a:stretch/>
          </p:blipFill>
          <p:spPr>
            <a:xfrm>
              <a:off x="569291" y="8783739"/>
              <a:ext cx="81546" cy="82156"/>
            </a:xfrm>
            <a:prstGeom prst="rect">
              <a:avLst/>
            </a:prstGeom>
            <a:noFill/>
            <a:ln>
              <a:noFill/>
            </a:ln>
          </p:spPr>
        </p:pic>
        <p:pic>
          <p:nvPicPr>
            <p:cNvPr id="1908" name="Google Shape;1908;p53"/>
            <p:cNvPicPr preferRelativeResize="0"/>
            <p:nvPr/>
          </p:nvPicPr>
          <p:blipFill rotWithShape="1">
            <a:blip r:embed="rId24">
              <a:alphaModFix/>
            </a:blip>
            <a:srcRect/>
            <a:stretch/>
          </p:blipFill>
          <p:spPr>
            <a:xfrm>
              <a:off x="719144" y="8934439"/>
              <a:ext cx="79216" cy="79774"/>
            </a:xfrm>
            <a:prstGeom prst="rect">
              <a:avLst/>
            </a:prstGeom>
            <a:noFill/>
            <a:ln>
              <a:noFill/>
            </a:ln>
          </p:spPr>
        </p:pic>
        <p:pic>
          <p:nvPicPr>
            <p:cNvPr id="1909" name="Google Shape;1909;p53"/>
            <p:cNvPicPr preferRelativeResize="0"/>
            <p:nvPr/>
          </p:nvPicPr>
          <p:blipFill rotWithShape="1">
            <a:blip r:embed="rId10">
              <a:alphaModFix/>
            </a:blip>
            <a:srcRect/>
            <a:stretch/>
          </p:blipFill>
          <p:spPr>
            <a:xfrm>
              <a:off x="868315" y="9084572"/>
              <a:ext cx="78080" cy="78640"/>
            </a:xfrm>
            <a:prstGeom prst="rect">
              <a:avLst/>
            </a:prstGeom>
            <a:noFill/>
            <a:ln>
              <a:noFill/>
            </a:ln>
          </p:spPr>
        </p:pic>
        <p:pic>
          <p:nvPicPr>
            <p:cNvPr id="1910" name="Google Shape;1910;p53"/>
            <p:cNvPicPr preferRelativeResize="0"/>
            <p:nvPr/>
          </p:nvPicPr>
          <p:blipFill rotWithShape="1">
            <a:blip r:embed="rId9">
              <a:alphaModFix/>
            </a:blip>
            <a:srcRect/>
            <a:stretch/>
          </p:blipFill>
          <p:spPr>
            <a:xfrm>
              <a:off x="1018111" y="9235316"/>
              <a:ext cx="75750" cy="76172"/>
            </a:xfrm>
            <a:prstGeom prst="rect">
              <a:avLst/>
            </a:prstGeom>
            <a:noFill/>
            <a:ln>
              <a:noFill/>
            </a:ln>
          </p:spPr>
        </p:pic>
        <p:pic>
          <p:nvPicPr>
            <p:cNvPr id="1911" name="Google Shape;1911;p53"/>
            <p:cNvPicPr preferRelativeResize="0"/>
            <p:nvPr/>
          </p:nvPicPr>
          <p:blipFill rotWithShape="1">
            <a:blip r:embed="rId9">
              <a:alphaModFix/>
            </a:blip>
            <a:srcRect/>
            <a:stretch/>
          </p:blipFill>
          <p:spPr>
            <a:xfrm>
              <a:off x="1167907" y="9386016"/>
              <a:ext cx="73420" cy="73847"/>
            </a:xfrm>
            <a:prstGeom prst="rect">
              <a:avLst/>
            </a:prstGeom>
            <a:noFill/>
            <a:ln>
              <a:noFill/>
            </a:ln>
          </p:spPr>
        </p:pic>
        <p:pic>
          <p:nvPicPr>
            <p:cNvPr id="1912" name="Google Shape;1912;p53"/>
            <p:cNvPicPr preferRelativeResize="0"/>
            <p:nvPr/>
          </p:nvPicPr>
          <p:blipFill rotWithShape="1">
            <a:blip r:embed="rId11">
              <a:alphaModFix/>
            </a:blip>
            <a:srcRect/>
            <a:stretch/>
          </p:blipFill>
          <p:spPr>
            <a:xfrm>
              <a:off x="1317703" y="9536716"/>
              <a:ext cx="71090" cy="71521"/>
            </a:xfrm>
            <a:prstGeom prst="rect">
              <a:avLst/>
            </a:prstGeom>
            <a:noFill/>
            <a:ln>
              <a:noFill/>
            </a:ln>
          </p:spPr>
        </p:pic>
        <p:pic>
          <p:nvPicPr>
            <p:cNvPr id="1913" name="Google Shape;1913;p53"/>
            <p:cNvPicPr preferRelativeResize="0"/>
            <p:nvPr/>
          </p:nvPicPr>
          <p:blipFill rotWithShape="1">
            <a:blip r:embed="rId27">
              <a:alphaModFix/>
            </a:blip>
            <a:srcRect/>
            <a:stretch/>
          </p:blipFill>
          <p:spPr>
            <a:xfrm>
              <a:off x="1466988" y="9686849"/>
              <a:ext cx="69897" cy="70330"/>
            </a:xfrm>
            <a:prstGeom prst="rect">
              <a:avLst/>
            </a:prstGeom>
            <a:noFill/>
            <a:ln>
              <a:noFill/>
            </a:ln>
          </p:spPr>
        </p:pic>
        <p:pic>
          <p:nvPicPr>
            <p:cNvPr id="1914" name="Google Shape;1914;p53"/>
            <p:cNvPicPr preferRelativeResize="0"/>
            <p:nvPr/>
          </p:nvPicPr>
          <p:blipFill rotWithShape="1">
            <a:blip r:embed="rId19">
              <a:alphaModFix/>
            </a:blip>
            <a:srcRect/>
            <a:stretch/>
          </p:blipFill>
          <p:spPr>
            <a:xfrm>
              <a:off x="1616784" y="9837550"/>
              <a:ext cx="67567" cy="68005"/>
            </a:xfrm>
            <a:prstGeom prst="rect">
              <a:avLst/>
            </a:prstGeom>
            <a:noFill/>
            <a:ln>
              <a:noFill/>
            </a:ln>
          </p:spPr>
        </p:pic>
        <p:pic>
          <p:nvPicPr>
            <p:cNvPr id="1915" name="Google Shape;1915;p53"/>
            <p:cNvPicPr preferRelativeResize="0"/>
            <p:nvPr/>
          </p:nvPicPr>
          <p:blipFill rotWithShape="1">
            <a:blip r:embed="rId16">
              <a:alphaModFix/>
            </a:blip>
            <a:srcRect/>
            <a:stretch/>
          </p:blipFill>
          <p:spPr>
            <a:xfrm>
              <a:off x="1766581" y="9988250"/>
              <a:ext cx="65237" cy="65679"/>
            </a:xfrm>
            <a:prstGeom prst="rect">
              <a:avLst/>
            </a:prstGeom>
            <a:noFill/>
            <a:ln>
              <a:noFill/>
            </a:ln>
          </p:spPr>
        </p:pic>
        <p:sp>
          <p:nvSpPr>
            <p:cNvPr id="1916" name="Google Shape;1916;p53"/>
            <p:cNvSpPr/>
            <p:nvPr/>
          </p:nvSpPr>
          <p:spPr>
            <a:xfrm>
              <a:off x="1916377" y="10139008"/>
              <a:ext cx="63500" cy="63500"/>
            </a:xfrm>
            <a:custGeom>
              <a:avLst/>
              <a:gdLst/>
              <a:ahLst/>
              <a:cxnLst/>
              <a:rect l="l" t="t" r="r" b="b"/>
              <a:pathLst>
                <a:path w="63500" h="63500" extrusionOk="0">
                  <a:moveTo>
                    <a:pt x="31453" y="63354"/>
                  </a:moveTo>
                  <a:lnTo>
                    <a:pt x="19610" y="61036"/>
                  </a:lnTo>
                  <a:lnTo>
                    <a:pt x="9205" y="54080"/>
                  </a:lnTo>
                  <a:lnTo>
                    <a:pt x="2301" y="43602"/>
                  </a:lnTo>
                  <a:lnTo>
                    <a:pt x="0" y="31677"/>
                  </a:lnTo>
                  <a:lnTo>
                    <a:pt x="2301" y="19752"/>
                  </a:lnTo>
                  <a:lnTo>
                    <a:pt x="9205" y="9273"/>
                  </a:lnTo>
                  <a:lnTo>
                    <a:pt x="19610" y="2318"/>
                  </a:lnTo>
                  <a:lnTo>
                    <a:pt x="31453" y="0"/>
                  </a:lnTo>
                  <a:lnTo>
                    <a:pt x="43296" y="2318"/>
                  </a:lnTo>
                  <a:lnTo>
                    <a:pt x="53701" y="9273"/>
                  </a:lnTo>
                  <a:lnTo>
                    <a:pt x="60606" y="19752"/>
                  </a:lnTo>
                  <a:lnTo>
                    <a:pt x="62907" y="31677"/>
                  </a:lnTo>
                  <a:lnTo>
                    <a:pt x="60606" y="43602"/>
                  </a:lnTo>
                  <a:lnTo>
                    <a:pt x="53701" y="54080"/>
                  </a:lnTo>
                  <a:lnTo>
                    <a:pt x="43296" y="61036"/>
                  </a:lnTo>
                  <a:lnTo>
                    <a:pt x="31453" y="63354"/>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17" name="Google Shape;1917;p53"/>
            <p:cNvSpPr/>
            <p:nvPr/>
          </p:nvSpPr>
          <p:spPr>
            <a:xfrm>
              <a:off x="2514936" y="10741242"/>
              <a:ext cx="55244" cy="55244"/>
            </a:xfrm>
            <a:custGeom>
              <a:avLst/>
              <a:gdLst/>
              <a:ahLst/>
              <a:cxnLst/>
              <a:rect l="l" t="t" r="r" b="b"/>
              <a:pathLst>
                <a:path w="55244" h="55245" extrusionOk="0">
                  <a:moveTo>
                    <a:pt x="27390" y="55130"/>
                  </a:moveTo>
                  <a:lnTo>
                    <a:pt x="17072" y="53109"/>
                  </a:lnTo>
                  <a:lnTo>
                    <a:pt x="8012" y="47047"/>
                  </a:lnTo>
                  <a:lnTo>
                    <a:pt x="2003" y="37928"/>
                  </a:lnTo>
                  <a:lnTo>
                    <a:pt x="0" y="27565"/>
                  </a:lnTo>
                  <a:lnTo>
                    <a:pt x="2003" y="17201"/>
                  </a:lnTo>
                  <a:lnTo>
                    <a:pt x="8012" y="8082"/>
                  </a:lnTo>
                  <a:lnTo>
                    <a:pt x="17072" y="2020"/>
                  </a:lnTo>
                  <a:lnTo>
                    <a:pt x="27390" y="0"/>
                  </a:lnTo>
                  <a:lnTo>
                    <a:pt x="37708" y="2020"/>
                  </a:lnTo>
                  <a:lnTo>
                    <a:pt x="46768" y="8082"/>
                  </a:lnTo>
                  <a:lnTo>
                    <a:pt x="52778" y="17201"/>
                  </a:lnTo>
                  <a:lnTo>
                    <a:pt x="54781" y="27565"/>
                  </a:lnTo>
                  <a:lnTo>
                    <a:pt x="52778" y="37928"/>
                  </a:lnTo>
                  <a:lnTo>
                    <a:pt x="46768" y="47047"/>
                  </a:lnTo>
                  <a:lnTo>
                    <a:pt x="37708" y="53109"/>
                  </a:lnTo>
                  <a:lnTo>
                    <a:pt x="27390" y="5513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18" name="Google Shape;1918;p53"/>
            <p:cNvSpPr/>
            <p:nvPr/>
          </p:nvSpPr>
          <p:spPr>
            <a:xfrm>
              <a:off x="2664221" y="10891376"/>
              <a:ext cx="53975" cy="54610"/>
            </a:xfrm>
            <a:custGeom>
              <a:avLst/>
              <a:gdLst/>
              <a:ahLst/>
              <a:cxnLst/>
              <a:rect l="l" t="t" r="r" b="b"/>
              <a:pathLst>
                <a:path w="53975" h="54609" extrusionOk="0">
                  <a:moveTo>
                    <a:pt x="26793" y="53995"/>
                  </a:moveTo>
                  <a:lnTo>
                    <a:pt x="16705" y="52017"/>
                  </a:lnTo>
                  <a:lnTo>
                    <a:pt x="7842" y="46083"/>
                  </a:lnTo>
                  <a:lnTo>
                    <a:pt x="1960" y="37152"/>
                  </a:lnTo>
                  <a:lnTo>
                    <a:pt x="0" y="26997"/>
                  </a:lnTo>
                  <a:lnTo>
                    <a:pt x="1960" y="16843"/>
                  </a:lnTo>
                  <a:lnTo>
                    <a:pt x="7842" y="7912"/>
                  </a:lnTo>
                  <a:lnTo>
                    <a:pt x="16705" y="1978"/>
                  </a:lnTo>
                  <a:lnTo>
                    <a:pt x="26793" y="0"/>
                  </a:lnTo>
                  <a:lnTo>
                    <a:pt x="36882" y="1978"/>
                  </a:lnTo>
                  <a:lnTo>
                    <a:pt x="45745" y="7912"/>
                  </a:lnTo>
                  <a:lnTo>
                    <a:pt x="51627" y="16843"/>
                  </a:lnTo>
                  <a:lnTo>
                    <a:pt x="53587" y="26997"/>
                  </a:lnTo>
                  <a:lnTo>
                    <a:pt x="51627" y="37152"/>
                  </a:lnTo>
                  <a:lnTo>
                    <a:pt x="45745" y="46083"/>
                  </a:lnTo>
                  <a:lnTo>
                    <a:pt x="36882" y="52017"/>
                  </a:lnTo>
                  <a:lnTo>
                    <a:pt x="26793" y="53995"/>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19" name="Google Shape;1919;p53"/>
            <p:cNvSpPr/>
            <p:nvPr/>
          </p:nvSpPr>
          <p:spPr>
            <a:xfrm>
              <a:off x="2814017" y="11042076"/>
              <a:ext cx="51435" cy="52069"/>
            </a:xfrm>
            <a:custGeom>
              <a:avLst/>
              <a:gdLst/>
              <a:ahLst/>
              <a:cxnLst/>
              <a:rect l="l" t="t" r="r" b="b"/>
              <a:pathLst>
                <a:path w="51435" h="52070" extrusionOk="0">
                  <a:moveTo>
                    <a:pt x="25629" y="51613"/>
                  </a:moveTo>
                  <a:lnTo>
                    <a:pt x="15979" y="49720"/>
                  </a:lnTo>
                  <a:lnTo>
                    <a:pt x="7501" y="44041"/>
                  </a:lnTo>
                  <a:lnTo>
                    <a:pt x="1875" y="35495"/>
                  </a:lnTo>
                  <a:lnTo>
                    <a:pt x="0" y="25785"/>
                  </a:lnTo>
                  <a:lnTo>
                    <a:pt x="1875" y="16085"/>
                  </a:lnTo>
                  <a:lnTo>
                    <a:pt x="7501" y="7571"/>
                  </a:lnTo>
                  <a:lnTo>
                    <a:pt x="15979" y="1892"/>
                  </a:lnTo>
                  <a:lnTo>
                    <a:pt x="25629" y="0"/>
                  </a:lnTo>
                  <a:lnTo>
                    <a:pt x="35278" y="1892"/>
                  </a:lnTo>
                  <a:lnTo>
                    <a:pt x="43756" y="7571"/>
                  </a:lnTo>
                  <a:lnTo>
                    <a:pt x="49382" y="16117"/>
                  </a:lnTo>
                  <a:lnTo>
                    <a:pt x="51258" y="25828"/>
                  </a:lnTo>
                  <a:lnTo>
                    <a:pt x="49382" y="35527"/>
                  </a:lnTo>
                  <a:lnTo>
                    <a:pt x="43756" y="44041"/>
                  </a:lnTo>
                  <a:lnTo>
                    <a:pt x="35278" y="49720"/>
                  </a:lnTo>
                  <a:lnTo>
                    <a:pt x="25629" y="51613"/>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20" name="Google Shape;1920;p53"/>
            <p:cNvSpPr/>
            <p:nvPr/>
          </p:nvSpPr>
          <p:spPr>
            <a:xfrm>
              <a:off x="2963814" y="11192776"/>
              <a:ext cx="49530" cy="49530"/>
            </a:xfrm>
            <a:custGeom>
              <a:avLst/>
              <a:gdLst/>
              <a:ahLst/>
              <a:cxnLst/>
              <a:rect l="l" t="t" r="r" b="b"/>
              <a:pathLst>
                <a:path w="49530" h="49529" extrusionOk="0">
                  <a:moveTo>
                    <a:pt x="24464" y="49288"/>
                  </a:moveTo>
                  <a:lnTo>
                    <a:pt x="15252" y="47480"/>
                  </a:lnTo>
                  <a:lnTo>
                    <a:pt x="7160" y="42056"/>
                  </a:lnTo>
                  <a:lnTo>
                    <a:pt x="1790" y="33895"/>
                  </a:lnTo>
                  <a:lnTo>
                    <a:pt x="0" y="24622"/>
                  </a:lnTo>
                  <a:lnTo>
                    <a:pt x="1790" y="15360"/>
                  </a:lnTo>
                  <a:lnTo>
                    <a:pt x="7160" y="7231"/>
                  </a:lnTo>
                  <a:lnTo>
                    <a:pt x="15252" y="1807"/>
                  </a:lnTo>
                  <a:lnTo>
                    <a:pt x="24464" y="0"/>
                  </a:lnTo>
                  <a:lnTo>
                    <a:pt x="33675" y="1807"/>
                  </a:lnTo>
                  <a:lnTo>
                    <a:pt x="41767" y="7231"/>
                  </a:lnTo>
                  <a:lnTo>
                    <a:pt x="47138" y="15392"/>
                  </a:lnTo>
                  <a:lnTo>
                    <a:pt x="48928" y="24665"/>
                  </a:lnTo>
                  <a:lnTo>
                    <a:pt x="47138" y="33927"/>
                  </a:lnTo>
                  <a:lnTo>
                    <a:pt x="41767" y="42056"/>
                  </a:lnTo>
                  <a:lnTo>
                    <a:pt x="33675" y="47480"/>
                  </a:lnTo>
                  <a:lnTo>
                    <a:pt x="24464" y="49288"/>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921" name="Google Shape;1921;p53"/>
            <p:cNvPicPr preferRelativeResize="0"/>
            <p:nvPr/>
          </p:nvPicPr>
          <p:blipFill rotWithShape="1">
            <a:blip r:embed="rId21">
              <a:alphaModFix/>
            </a:blip>
            <a:srcRect/>
            <a:stretch/>
          </p:blipFill>
          <p:spPr>
            <a:xfrm>
              <a:off x="270267" y="8183822"/>
              <a:ext cx="85070" cy="85616"/>
            </a:xfrm>
            <a:prstGeom prst="rect">
              <a:avLst/>
            </a:prstGeom>
            <a:noFill/>
            <a:ln>
              <a:noFill/>
            </a:ln>
          </p:spPr>
        </p:pic>
        <p:pic>
          <p:nvPicPr>
            <p:cNvPr id="1922" name="Google Shape;1922;p53"/>
            <p:cNvPicPr preferRelativeResize="0"/>
            <p:nvPr/>
          </p:nvPicPr>
          <p:blipFill rotWithShape="1">
            <a:blip r:embed="rId23">
              <a:alphaModFix/>
            </a:blip>
            <a:srcRect/>
            <a:stretch/>
          </p:blipFill>
          <p:spPr>
            <a:xfrm>
              <a:off x="419495" y="8333954"/>
              <a:ext cx="83876" cy="84482"/>
            </a:xfrm>
            <a:prstGeom prst="rect">
              <a:avLst/>
            </a:prstGeom>
            <a:noFill/>
            <a:ln>
              <a:noFill/>
            </a:ln>
          </p:spPr>
        </p:pic>
        <p:pic>
          <p:nvPicPr>
            <p:cNvPr id="1923" name="Google Shape;1923;p53"/>
            <p:cNvPicPr preferRelativeResize="0"/>
            <p:nvPr/>
          </p:nvPicPr>
          <p:blipFill rotWithShape="1">
            <a:blip r:embed="rId22">
              <a:alphaModFix/>
            </a:blip>
            <a:srcRect/>
            <a:stretch/>
          </p:blipFill>
          <p:spPr>
            <a:xfrm>
              <a:off x="569291" y="8484655"/>
              <a:ext cx="81546" cy="82156"/>
            </a:xfrm>
            <a:prstGeom prst="rect">
              <a:avLst/>
            </a:prstGeom>
            <a:noFill/>
            <a:ln>
              <a:noFill/>
            </a:ln>
          </p:spPr>
        </p:pic>
        <p:pic>
          <p:nvPicPr>
            <p:cNvPr id="1924" name="Google Shape;1924;p53"/>
            <p:cNvPicPr preferRelativeResize="0"/>
            <p:nvPr/>
          </p:nvPicPr>
          <p:blipFill rotWithShape="1">
            <a:blip r:embed="rId28">
              <a:alphaModFix/>
            </a:blip>
            <a:srcRect/>
            <a:stretch/>
          </p:blipFill>
          <p:spPr>
            <a:xfrm>
              <a:off x="719144" y="8635355"/>
              <a:ext cx="79216" cy="79774"/>
            </a:xfrm>
            <a:prstGeom prst="rect">
              <a:avLst/>
            </a:prstGeom>
            <a:noFill/>
            <a:ln>
              <a:noFill/>
            </a:ln>
          </p:spPr>
        </p:pic>
        <p:pic>
          <p:nvPicPr>
            <p:cNvPr id="1925" name="Google Shape;1925;p53"/>
            <p:cNvPicPr preferRelativeResize="0"/>
            <p:nvPr/>
          </p:nvPicPr>
          <p:blipFill rotWithShape="1">
            <a:blip r:embed="rId25">
              <a:alphaModFix/>
            </a:blip>
            <a:srcRect/>
            <a:stretch/>
          </p:blipFill>
          <p:spPr>
            <a:xfrm>
              <a:off x="868315" y="8785489"/>
              <a:ext cx="78080" cy="78640"/>
            </a:xfrm>
            <a:prstGeom prst="rect">
              <a:avLst/>
            </a:prstGeom>
            <a:noFill/>
            <a:ln>
              <a:noFill/>
            </a:ln>
          </p:spPr>
        </p:pic>
        <p:pic>
          <p:nvPicPr>
            <p:cNvPr id="1926" name="Google Shape;1926;p53"/>
            <p:cNvPicPr preferRelativeResize="0"/>
            <p:nvPr/>
          </p:nvPicPr>
          <p:blipFill rotWithShape="1">
            <a:blip r:embed="rId9">
              <a:alphaModFix/>
            </a:blip>
            <a:srcRect/>
            <a:stretch/>
          </p:blipFill>
          <p:spPr>
            <a:xfrm>
              <a:off x="1018111" y="8936232"/>
              <a:ext cx="75750" cy="76172"/>
            </a:xfrm>
            <a:prstGeom prst="rect">
              <a:avLst/>
            </a:prstGeom>
            <a:noFill/>
            <a:ln>
              <a:noFill/>
            </a:ln>
          </p:spPr>
        </p:pic>
        <p:pic>
          <p:nvPicPr>
            <p:cNvPr id="1927" name="Google Shape;1927;p53"/>
            <p:cNvPicPr preferRelativeResize="0"/>
            <p:nvPr/>
          </p:nvPicPr>
          <p:blipFill rotWithShape="1">
            <a:blip r:embed="rId9">
              <a:alphaModFix/>
            </a:blip>
            <a:srcRect/>
            <a:stretch/>
          </p:blipFill>
          <p:spPr>
            <a:xfrm>
              <a:off x="1167907" y="9086932"/>
              <a:ext cx="73420" cy="73847"/>
            </a:xfrm>
            <a:prstGeom prst="rect">
              <a:avLst/>
            </a:prstGeom>
            <a:noFill/>
            <a:ln>
              <a:noFill/>
            </a:ln>
          </p:spPr>
        </p:pic>
        <p:pic>
          <p:nvPicPr>
            <p:cNvPr id="1928" name="Google Shape;1928;p53"/>
            <p:cNvPicPr preferRelativeResize="0"/>
            <p:nvPr/>
          </p:nvPicPr>
          <p:blipFill rotWithShape="1">
            <a:blip r:embed="rId11">
              <a:alphaModFix/>
            </a:blip>
            <a:srcRect/>
            <a:stretch/>
          </p:blipFill>
          <p:spPr>
            <a:xfrm>
              <a:off x="1317703" y="9237633"/>
              <a:ext cx="71090" cy="71521"/>
            </a:xfrm>
            <a:prstGeom prst="rect">
              <a:avLst/>
            </a:prstGeom>
            <a:noFill/>
            <a:ln>
              <a:noFill/>
            </a:ln>
          </p:spPr>
        </p:pic>
        <p:pic>
          <p:nvPicPr>
            <p:cNvPr id="1929" name="Google Shape;1929;p53"/>
            <p:cNvPicPr preferRelativeResize="0"/>
            <p:nvPr/>
          </p:nvPicPr>
          <p:blipFill rotWithShape="1">
            <a:blip r:embed="rId19">
              <a:alphaModFix/>
            </a:blip>
            <a:srcRect/>
            <a:stretch/>
          </p:blipFill>
          <p:spPr>
            <a:xfrm>
              <a:off x="1466988" y="9387766"/>
              <a:ext cx="69897" cy="70330"/>
            </a:xfrm>
            <a:prstGeom prst="rect">
              <a:avLst/>
            </a:prstGeom>
            <a:noFill/>
            <a:ln>
              <a:noFill/>
            </a:ln>
          </p:spPr>
        </p:pic>
        <p:pic>
          <p:nvPicPr>
            <p:cNvPr id="1930" name="Google Shape;1930;p53"/>
            <p:cNvPicPr preferRelativeResize="0"/>
            <p:nvPr/>
          </p:nvPicPr>
          <p:blipFill rotWithShape="1">
            <a:blip r:embed="rId19">
              <a:alphaModFix/>
            </a:blip>
            <a:srcRect/>
            <a:stretch/>
          </p:blipFill>
          <p:spPr>
            <a:xfrm>
              <a:off x="1616784" y="9538466"/>
              <a:ext cx="67567" cy="68005"/>
            </a:xfrm>
            <a:prstGeom prst="rect">
              <a:avLst/>
            </a:prstGeom>
            <a:noFill/>
            <a:ln>
              <a:noFill/>
            </a:ln>
          </p:spPr>
        </p:pic>
        <p:pic>
          <p:nvPicPr>
            <p:cNvPr id="1931" name="Google Shape;1931;p53"/>
            <p:cNvPicPr preferRelativeResize="0"/>
            <p:nvPr/>
          </p:nvPicPr>
          <p:blipFill rotWithShape="1">
            <a:blip r:embed="rId15">
              <a:alphaModFix/>
            </a:blip>
            <a:srcRect/>
            <a:stretch/>
          </p:blipFill>
          <p:spPr>
            <a:xfrm>
              <a:off x="1766581" y="9689167"/>
              <a:ext cx="65237" cy="65679"/>
            </a:xfrm>
            <a:prstGeom prst="rect">
              <a:avLst/>
            </a:prstGeom>
            <a:noFill/>
            <a:ln>
              <a:noFill/>
            </a:ln>
          </p:spPr>
        </p:pic>
        <p:sp>
          <p:nvSpPr>
            <p:cNvPr id="1932" name="Google Shape;1932;p53"/>
            <p:cNvSpPr/>
            <p:nvPr/>
          </p:nvSpPr>
          <p:spPr>
            <a:xfrm>
              <a:off x="1916377" y="9839867"/>
              <a:ext cx="63500" cy="63500"/>
            </a:xfrm>
            <a:custGeom>
              <a:avLst/>
              <a:gdLst/>
              <a:ahLst/>
              <a:cxnLst/>
              <a:rect l="l" t="t" r="r" b="b"/>
              <a:pathLst>
                <a:path w="63500" h="63500" extrusionOk="0">
                  <a:moveTo>
                    <a:pt x="31453" y="63354"/>
                  </a:moveTo>
                  <a:lnTo>
                    <a:pt x="19610" y="61036"/>
                  </a:lnTo>
                  <a:lnTo>
                    <a:pt x="9205" y="54080"/>
                  </a:lnTo>
                  <a:lnTo>
                    <a:pt x="2301" y="43602"/>
                  </a:lnTo>
                  <a:lnTo>
                    <a:pt x="0" y="31677"/>
                  </a:lnTo>
                  <a:lnTo>
                    <a:pt x="2301" y="19752"/>
                  </a:lnTo>
                  <a:lnTo>
                    <a:pt x="9205" y="9273"/>
                  </a:lnTo>
                  <a:lnTo>
                    <a:pt x="19610" y="2318"/>
                  </a:lnTo>
                  <a:lnTo>
                    <a:pt x="31453" y="0"/>
                  </a:lnTo>
                  <a:lnTo>
                    <a:pt x="43296" y="2318"/>
                  </a:lnTo>
                  <a:lnTo>
                    <a:pt x="53701" y="9273"/>
                  </a:lnTo>
                  <a:lnTo>
                    <a:pt x="60606" y="19752"/>
                  </a:lnTo>
                  <a:lnTo>
                    <a:pt x="62907" y="31677"/>
                  </a:lnTo>
                  <a:lnTo>
                    <a:pt x="60606" y="43602"/>
                  </a:lnTo>
                  <a:lnTo>
                    <a:pt x="53701" y="54080"/>
                  </a:lnTo>
                  <a:lnTo>
                    <a:pt x="43296" y="61036"/>
                  </a:lnTo>
                  <a:lnTo>
                    <a:pt x="31453" y="63354"/>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33" name="Google Shape;1933;p53"/>
            <p:cNvSpPr/>
            <p:nvPr/>
          </p:nvSpPr>
          <p:spPr>
            <a:xfrm>
              <a:off x="2065548" y="9990001"/>
              <a:ext cx="62230" cy="62230"/>
            </a:xfrm>
            <a:custGeom>
              <a:avLst/>
              <a:gdLst/>
              <a:ahLst/>
              <a:cxnLst/>
              <a:rect l="l" t="t" r="r" b="b"/>
              <a:pathLst>
                <a:path w="62230" h="62229" extrusionOk="0">
                  <a:moveTo>
                    <a:pt x="30885" y="62163"/>
                  </a:moveTo>
                  <a:lnTo>
                    <a:pt x="19251" y="59887"/>
                  </a:lnTo>
                  <a:lnTo>
                    <a:pt x="9035" y="53060"/>
                  </a:lnTo>
                  <a:lnTo>
                    <a:pt x="2258" y="42778"/>
                  </a:lnTo>
                  <a:lnTo>
                    <a:pt x="0" y="31081"/>
                  </a:lnTo>
                  <a:lnTo>
                    <a:pt x="2258" y="19385"/>
                  </a:lnTo>
                  <a:lnTo>
                    <a:pt x="9035" y="9103"/>
                  </a:lnTo>
                  <a:lnTo>
                    <a:pt x="19251" y="2275"/>
                  </a:lnTo>
                  <a:lnTo>
                    <a:pt x="30885" y="0"/>
                  </a:lnTo>
                  <a:lnTo>
                    <a:pt x="42519" y="2275"/>
                  </a:lnTo>
                  <a:lnTo>
                    <a:pt x="52735" y="9103"/>
                  </a:lnTo>
                  <a:lnTo>
                    <a:pt x="59512" y="19385"/>
                  </a:lnTo>
                  <a:lnTo>
                    <a:pt x="61771" y="31081"/>
                  </a:lnTo>
                  <a:lnTo>
                    <a:pt x="59512" y="42778"/>
                  </a:lnTo>
                  <a:lnTo>
                    <a:pt x="52735" y="53060"/>
                  </a:lnTo>
                  <a:lnTo>
                    <a:pt x="42519" y="59887"/>
                  </a:lnTo>
                  <a:lnTo>
                    <a:pt x="30885" y="62163"/>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34" name="Google Shape;1934;p53"/>
            <p:cNvSpPr/>
            <p:nvPr/>
          </p:nvSpPr>
          <p:spPr>
            <a:xfrm>
              <a:off x="2215344" y="10140701"/>
              <a:ext cx="59690" cy="60325"/>
            </a:xfrm>
            <a:custGeom>
              <a:avLst/>
              <a:gdLst/>
              <a:ahLst/>
              <a:cxnLst/>
              <a:rect l="l" t="t" r="r" b="b"/>
              <a:pathLst>
                <a:path w="59689" h="60325" extrusionOk="0">
                  <a:moveTo>
                    <a:pt x="29720" y="59837"/>
                  </a:moveTo>
                  <a:lnTo>
                    <a:pt x="18525" y="57647"/>
                  </a:lnTo>
                  <a:lnTo>
                    <a:pt x="8694" y="51074"/>
                  </a:lnTo>
                  <a:lnTo>
                    <a:pt x="2173" y="41177"/>
                  </a:lnTo>
                  <a:lnTo>
                    <a:pt x="0" y="29918"/>
                  </a:lnTo>
                  <a:lnTo>
                    <a:pt x="2173" y="18660"/>
                  </a:lnTo>
                  <a:lnTo>
                    <a:pt x="8694" y="8762"/>
                  </a:lnTo>
                  <a:lnTo>
                    <a:pt x="18525" y="2190"/>
                  </a:lnTo>
                  <a:lnTo>
                    <a:pt x="29720" y="0"/>
                  </a:lnTo>
                  <a:lnTo>
                    <a:pt x="40915" y="2190"/>
                  </a:lnTo>
                  <a:lnTo>
                    <a:pt x="50746" y="8762"/>
                  </a:lnTo>
                  <a:lnTo>
                    <a:pt x="57267" y="18660"/>
                  </a:lnTo>
                  <a:lnTo>
                    <a:pt x="59441" y="29918"/>
                  </a:lnTo>
                  <a:lnTo>
                    <a:pt x="57267" y="41177"/>
                  </a:lnTo>
                  <a:lnTo>
                    <a:pt x="50746" y="51074"/>
                  </a:lnTo>
                  <a:lnTo>
                    <a:pt x="40915" y="57647"/>
                  </a:lnTo>
                  <a:lnTo>
                    <a:pt x="29720" y="59837"/>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35" name="Google Shape;1935;p53"/>
            <p:cNvSpPr/>
            <p:nvPr/>
          </p:nvSpPr>
          <p:spPr>
            <a:xfrm>
              <a:off x="2814017" y="10742993"/>
              <a:ext cx="51435" cy="52069"/>
            </a:xfrm>
            <a:custGeom>
              <a:avLst/>
              <a:gdLst/>
              <a:ahLst/>
              <a:cxnLst/>
              <a:rect l="l" t="t" r="r" b="b"/>
              <a:pathLst>
                <a:path w="51435" h="52070" extrusionOk="0">
                  <a:moveTo>
                    <a:pt x="25629" y="51613"/>
                  </a:moveTo>
                  <a:lnTo>
                    <a:pt x="15979" y="49720"/>
                  </a:lnTo>
                  <a:lnTo>
                    <a:pt x="7501" y="44041"/>
                  </a:lnTo>
                  <a:lnTo>
                    <a:pt x="1875" y="35495"/>
                  </a:lnTo>
                  <a:lnTo>
                    <a:pt x="0" y="25785"/>
                  </a:lnTo>
                  <a:lnTo>
                    <a:pt x="1875" y="16085"/>
                  </a:lnTo>
                  <a:lnTo>
                    <a:pt x="7501" y="7571"/>
                  </a:lnTo>
                  <a:lnTo>
                    <a:pt x="15979" y="1892"/>
                  </a:lnTo>
                  <a:lnTo>
                    <a:pt x="25629" y="0"/>
                  </a:lnTo>
                  <a:lnTo>
                    <a:pt x="35278" y="1892"/>
                  </a:lnTo>
                  <a:lnTo>
                    <a:pt x="43756" y="7571"/>
                  </a:lnTo>
                  <a:lnTo>
                    <a:pt x="49382" y="16117"/>
                  </a:lnTo>
                  <a:lnTo>
                    <a:pt x="51258" y="25828"/>
                  </a:lnTo>
                  <a:lnTo>
                    <a:pt x="49382" y="35527"/>
                  </a:lnTo>
                  <a:lnTo>
                    <a:pt x="43756" y="44041"/>
                  </a:lnTo>
                  <a:lnTo>
                    <a:pt x="35278" y="49720"/>
                  </a:lnTo>
                  <a:lnTo>
                    <a:pt x="25629" y="51613"/>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36" name="Google Shape;1936;p53"/>
            <p:cNvSpPr/>
            <p:nvPr/>
          </p:nvSpPr>
          <p:spPr>
            <a:xfrm>
              <a:off x="2963814" y="10893693"/>
              <a:ext cx="49530" cy="49530"/>
            </a:xfrm>
            <a:custGeom>
              <a:avLst/>
              <a:gdLst/>
              <a:ahLst/>
              <a:cxnLst/>
              <a:rect l="l" t="t" r="r" b="b"/>
              <a:pathLst>
                <a:path w="49530" h="49529" extrusionOk="0">
                  <a:moveTo>
                    <a:pt x="24464" y="49288"/>
                  </a:moveTo>
                  <a:lnTo>
                    <a:pt x="15252" y="47480"/>
                  </a:lnTo>
                  <a:lnTo>
                    <a:pt x="7160" y="42056"/>
                  </a:lnTo>
                  <a:lnTo>
                    <a:pt x="1790" y="33895"/>
                  </a:lnTo>
                  <a:lnTo>
                    <a:pt x="0" y="24622"/>
                  </a:lnTo>
                  <a:lnTo>
                    <a:pt x="1790" y="15360"/>
                  </a:lnTo>
                  <a:lnTo>
                    <a:pt x="7160" y="7231"/>
                  </a:lnTo>
                  <a:lnTo>
                    <a:pt x="15252" y="1807"/>
                  </a:lnTo>
                  <a:lnTo>
                    <a:pt x="24464" y="0"/>
                  </a:lnTo>
                  <a:lnTo>
                    <a:pt x="33675" y="1807"/>
                  </a:lnTo>
                  <a:lnTo>
                    <a:pt x="41767" y="7231"/>
                  </a:lnTo>
                  <a:lnTo>
                    <a:pt x="47138" y="15392"/>
                  </a:lnTo>
                  <a:lnTo>
                    <a:pt x="48928" y="24665"/>
                  </a:lnTo>
                  <a:lnTo>
                    <a:pt x="47138" y="33927"/>
                  </a:lnTo>
                  <a:lnTo>
                    <a:pt x="41767" y="42056"/>
                  </a:lnTo>
                  <a:lnTo>
                    <a:pt x="33675" y="47480"/>
                  </a:lnTo>
                  <a:lnTo>
                    <a:pt x="24464" y="49288"/>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37" name="Google Shape;1937;p53"/>
            <p:cNvSpPr/>
            <p:nvPr/>
          </p:nvSpPr>
          <p:spPr>
            <a:xfrm>
              <a:off x="3113609" y="11044436"/>
              <a:ext cx="46990" cy="46990"/>
            </a:xfrm>
            <a:custGeom>
              <a:avLst/>
              <a:gdLst/>
              <a:ahLst/>
              <a:cxnLst/>
              <a:rect l="l" t="t" r="r" b="b"/>
              <a:pathLst>
                <a:path w="46989" h="46990" extrusionOk="0">
                  <a:moveTo>
                    <a:pt x="23299" y="46920"/>
                  </a:moveTo>
                  <a:lnTo>
                    <a:pt x="14526" y="45197"/>
                  </a:lnTo>
                  <a:lnTo>
                    <a:pt x="6819" y="40029"/>
                  </a:lnTo>
                  <a:lnTo>
                    <a:pt x="1704" y="32260"/>
                  </a:lnTo>
                  <a:lnTo>
                    <a:pt x="0" y="23438"/>
                  </a:lnTo>
                  <a:lnTo>
                    <a:pt x="1704" y="14617"/>
                  </a:lnTo>
                  <a:lnTo>
                    <a:pt x="6819" y="6848"/>
                  </a:lnTo>
                  <a:lnTo>
                    <a:pt x="14526" y="1712"/>
                  </a:lnTo>
                  <a:lnTo>
                    <a:pt x="23299" y="0"/>
                  </a:lnTo>
                  <a:lnTo>
                    <a:pt x="32071" y="1712"/>
                  </a:lnTo>
                  <a:lnTo>
                    <a:pt x="39778" y="6848"/>
                  </a:lnTo>
                  <a:lnTo>
                    <a:pt x="44893" y="14617"/>
                  </a:lnTo>
                  <a:lnTo>
                    <a:pt x="46598" y="23438"/>
                  </a:lnTo>
                  <a:lnTo>
                    <a:pt x="44893" y="32260"/>
                  </a:lnTo>
                  <a:lnTo>
                    <a:pt x="39778" y="40029"/>
                  </a:lnTo>
                  <a:lnTo>
                    <a:pt x="32071" y="45197"/>
                  </a:lnTo>
                  <a:lnTo>
                    <a:pt x="23299" y="4692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38" name="Google Shape;1938;p53"/>
            <p:cNvSpPr/>
            <p:nvPr/>
          </p:nvSpPr>
          <p:spPr>
            <a:xfrm>
              <a:off x="3262781" y="11194569"/>
              <a:ext cx="45720" cy="45720"/>
            </a:xfrm>
            <a:custGeom>
              <a:avLst/>
              <a:gdLst/>
              <a:ahLst/>
              <a:cxnLst/>
              <a:rect l="l" t="t" r="r" b="b"/>
              <a:pathLst>
                <a:path w="45720" h="45720" extrusionOk="0">
                  <a:moveTo>
                    <a:pt x="22752" y="45686"/>
                  </a:moveTo>
                  <a:lnTo>
                    <a:pt x="14191" y="44017"/>
                  </a:lnTo>
                  <a:lnTo>
                    <a:pt x="6648" y="39008"/>
                  </a:lnTo>
                  <a:lnTo>
                    <a:pt x="1662" y="31452"/>
                  </a:lnTo>
                  <a:lnTo>
                    <a:pt x="0" y="22843"/>
                  </a:lnTo>
                  <a:lnTo>
                    <a:pt x="1662" y="14234"/>
                  </a:lnTo>
                  <a:lnTo>
                    <a:pt x="6648" y="6678"/>
                  </a:lnTo>
                  <a:lnTo>
                    <a:pt x="14167" y="1669"/>
                  </a:lnTo>
                  <a:lnTo>
                    <a:pt x="22730" y="0"/>
                  </a:lnTo>
                  <a:lnTo>
                    <a:pt x="31293" y="1669"/>
                  </a:lnTo>
                  <a:lnTo>
                    <a:pt x="38812" y="6678"/>
                  </a:lnTo>
                  <a:lnTo>
                    <a:pt x="43799" y="14234"/>
                  </a:lnTo>
                  <a:lnTo>
                    <a:pt x="45461" y="22843"/>
                  </a:lnTo>
                  <a:lnTo>
                    <a:pt x="43799" y="31452"/>
                  </a:lnTo>
                  <a:lnTo>
                    <a:pt x="38812" y="39008"/>
                  </a:lnTo>
                  <a:lnTo>
                    <a:pt x="31301" y="44017"/>
                  </a:lnTo>
                  <a:lnTo>
                    <a:pt x="22752" y="45686"/>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939" name="Google Shape;1939;p53"/>
            <p:cNvPicPr preferRelativeResize="0"/>
            <p:nvPr/>
          </p:nvPicPr>
          <p:blipFill rotWithShape="1">
            <a:blip r:embed="rId22">
              <a:alphaModFix/>
            </a:blip>
            <a:srcRect/>
            <a:stretch/>
          </p:blipFill>
          <p:spPr>
            <a:xfrm>
              <a:off x="569291" y="8185571"/>
              <a:ext cx="81546" cy="82156"/>
            </a:xfrm>
            <a:prstGeom prst="rect">
              <a:avLst/>
            </a:prstGeom>
            <a:noFill/>
            <a:ln>
              <a:noFill/>
            </a:ln>
          </p:spPr>
        </p:pic>
        <p:pic>
          <p:nvPicPr>
            <p:cNvPr id="1940" name="Google Shape;1940;p53"/>
            <p:cNvPicPr preferRelativeResize="0"/>
            <p:nvPr/>
          </p:nvPicPr>
          <p:blipFill rotWithShape="1">
            <a:blip r:embed="rId24">
              <a:alphaModFix/>
            </a:blip>
            <a:srcRect/>
            <a:stretch/>
          </p:blipFill>
          <p:spPr>
            <a:xfrm>
              <a:off x="719144" y="8336272"/>
              <a:ext cx="79216" cy="79774"/>
            </a:xfrm>
            <a:prstGeom prst="rect">
              <a:avLst/>
            </a:prstGeom>
            <a:noFill/>
            <a:ln>
              <a:noFill/>
            </a:ln>
          </p:spPr>
        </p:pic>
        <p:pic>
          <p:nvPicPr>
            <p:cNvPr id="1941" name="Google Shape;1941;p53"/>
            <p:cNvPicPr preferRelativeResize="0"/>
            <p:nvPr/>
          </p:nvPicPr>
          <p:blipFill rotWithShape="1">
            <a:blip r:embed="rId25">
              <a:alphaModFix/>
            </a:blip>
            <a:srcRect/>
            <a:stretch/>
          </p:blipFill>
          <p:spPr>
            <a:xfrm>
              <a:off x="868315" y="8486406"/>
              <a:ext cx="78080" cy="78640"/>
            </a:xfrm>
            <a:prstGeom prst="rect">
              <a:avLst/>
            </a:prstGeom>
            <a:noFill/>
            <a:ln>
              <a:noFill/>
            </a:ln>
          </p:spPr>
        </p:pic>
        <p:pic>
          <p:nvPicPr>
            <p:cNvPr id="1942" name="Google Shape;1942;p53"/>
            <p:cNvPicPr preferRelativeResize="0"/>
            <p:nvPr/>
          </p:nvPicPr>
          <p:blipFill rotWithShape="1">
            <a:blip r:embed="rId9">
              <a:alphaModFix/>
            </a:blip>
            <a:srcRect/>
            <a:stretch/>
          </p:blipFill>
          <p:spPr>
            <a:xfrm>
              <a:off x="1018111" y="8637148"/>
              <a:ext cx="75750" cy="76172"/>
            </a:xfrm>
            <a:prstGeom prst="rect">
              <a:avLst/>
            </a:prstGeom>
            <a:noFill/>
            <a:ln>
              <a:noFill/>
            </a:ln>
          </p:spPr>
        </p:pic>
        <p:pic>
          <p:nvPicPr>
            <p:cNvPr id="1943" name="Google Shape;1943;p53"/>
            <p:cNvPicPr preferRelativeResize="0"/>
            <p:nvPr/>
          </p:nvPicPr>
          <p:blipFill rotWithShape="1">
            <a:blip r:embed="rId17">
              <a:alphaModFix/>
            </a:blip>
            <a:srcRect/>
            <a:stretch/>
          </p:blipFill>
          <p:spPr>
            <a:xfrm>
              <a:off x="1167907" y="8787849"/>
              <a:ext cx="73420" cy="73847"/>
            </a:xfrm>
            <a:prstGeom prst="rect">
              <a:avLst/>
            </a:prstGeom>
            <a:noFill/>
            <a:ln>
              <a:noFill/>
            </a:ln>
          </p:spPr>
        </p:pic>
        <p:pic>
          <p:nvPicPr>
            <p:cNvPr id="1944" name="Google Shape;1944;p53"/>
            <p:cNvPicPr preferRelativeResize="0"/>
            <p:nvPr/>
          </p:nvPicPr>
          <p:blipFill rotWithShape="1">
            <a:blip r:embed="rId11">
              <a:alphaModFix/>
            </a:blip>
            <a:srcRect/>
            <a:stretch/>
          </p:blipFill>
          <p:spPr>
            <a:xfrm>
              <a:off x="1317703" y="8938549"/>
              <a:ext cx="71090" cy="71521"/>
            </a:xfrm>
            <a:prstGeom prst="rect">
              <a:avLst/>
            </a:prstGeom>
            <a:noFill/>
            <a:ln>
              <a:noFill/>
            </a:ln>
          </p:spPr>
        </p:pic>
        <p:pic>
          <p:nvPicPr>
            <p:cNvPr id="1945" name="Google Shape;1945;p53"/>
            <p:cNvPicPr preferRelativeResize="0"/>
            <p:nvPr/>
          </p:nvPicPr>
          <p:blipFill rotWithShape="1">
            <a:blip r:embed="rId27">
              <a:alphaModFix/>
            </a:blip>
            <a:srcRect/>
            <a:stretch/>
          </p:blipFill>
          <p:spPr>
            <a:xfrm>
              <a:off x="1466988" y="9088683"/>
              <a:ext cx="69897" cy="70330"/>
            </a:xfrm>
            <a:prstGeom prst="rect">
              <a:avLst/>
            </a:prstGeom>
            <a:noFill/>
            <a:ln>
              <a:noFill/>
            </a:ln>
          </p:spPr>
        </p:pic>
        <p:pic>
          <p:nvPicPr>
            <p:cNvPr id="1946" name="Google Shape;1946;p53"/>
            <p:cNvPicPr preferRelativeResize="0"/>
            <p:nvPr/>
          </p:nvPicPr>
          <p:blipFill rotWithShape="1">
            <a:blip r:embed="rId27">
              <a:alphaModFix/>
            </a:blip>
            <a:srcRect/>
            <a:stretch/>
          </p:blipFill>
          <p:spPr>
            <a:xfrm>
              <a:off x="1616784" y="9239383"/>
              <a:ext cx="67567" cy="68005"/>
            </a:xfrm>
            <a:prstGeom prst="rect">
              <a:avLst/>
            </a:prstGeom>
            <a:noFill/>
            <a:ln>
              <a:noFill/>
            </a:ln>
          </p:spPr>
        </p:pic>
        <p:pic>
          <p:nvPicPr>
            <p:cNvPr id="1947" name="Google Shape;1947;p53"/>
            <p:cNvPicPr preferRelativeResize="0"/>
            <p:nvPr/>
          </p:nvPicPr>
          <p:blipFill rotWithShape="1">
            <a:blip r:embed="rId15">
              <a:alphaModFix/>
            </a:blip>
            <a:srcRect/>
            <a:stretch/>
          </p:blipFill>
          <p:spPr>
            <a:xfrm>
              <a:off x="1766581" y="9390083"/>
              <a:ext cx="65237" cy="65679"/>
            </a:xfrm>
            <a:prstGeom prst="rect">
              <a:avLst/>
            </a:prstGeom>
            <a:noFill/>
            <a:ln>
              <a:noFill/>
            </a:ln>
          </p:spPr>
        </p:pic>
        <p:sp>
          <p:nvSpPr>
            <p:cNvPr id="1948" name="Google Shape;1948;p53"/>
            <p:cNvSpPr/>
            <p:nvPr/>
          </p:nvSpPr>
          <p:spPr>
            <a:xfrm>
              <a:off x="1916377" y="9540784"/>
              <a:ext cx="63500" cy="63500"/>
            </a:xfrm>
            <a:custGeom>
              <a:avLst/>
              <a:gdLst/>
              <a:ahLst/>
              <a:cxnLst/>
              <a:rect l="l" t="t" r="r" b="b"/>
              <a:pathLst>
                <a:path w="63500" h="63500" extrusionOk="0">
                  <a:moveTo>
                    <a:pt x="31453" y="63354"/>
                  </a:moveTo>
                  <a:lnTo>
                    <a:pt x="19610" y="61036"/>
                  </a:lnTo>
                  <a:lnTo>
                    <a:pt x="9205" y="54080"/>
                  </a:lnTo>
                  <a:lnTo>
                    <a:pt x="2301" y="43602"/>
                  </a:lnTo>
                  <a:lnTo>
                    <a:pt x="0" y="31677"/>
                  </a:lnTo>
                  <a:lnTo>
                    <a:pt x="2301" y="19752"/>
                  </a:lnTo>
                  <a:lnTo>
                    <a:pt x="9205" y="9273"/>
                  </a:lnTo>
                  <a:lnTo>
                    <a:pt x="19610" y="2318"/>
                  </a:lnTo>
                  <a:lnTo>
                    <a:pt x="31453" y="0"/>
                  </a:lnTo>
                  <a:lnTo>
                    <a:pt x="43296" y="2318"/>
                  </a:lnTo>
                  <a:lnTo>
                    <a:pt x="53701" y="9273"/>
                  </a:lnTo>
                  <a:lnTo>
                    <a:pt x="60606" y="19752"/>
                  </a:lnTo>
                  <a:lnTo>
                    <a:pt x="62907" y="31677"/>
                  </a:lnTo>
                  <a:lnTo>
                    <a:pt x="60606" y="43602"/>
                  </a:lnTo>
                  <a:lnTo>
                    <a:pt x="53701" y="54080"/>
                  </a:lnTo>
                  <a:lnTo>
                    <a:pt x="43296" y="61036"/>
                  </a:lnTo>
                  <a:lnTo>
                    <a:pt x="31453" y="63354"/>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49" name="Google Shape;1949;p53"/>
            <p:cNvSpPr/>
            <p:nvPr/>
          </p:nvSpPr>
          <p:spPr>
            <a:xfrm>
              <a:off x="2065548" y="9690917"/>
              <a:ext cx="62230" cy="62230"/>
            </a:xfrm>
            <a:custGeom>
              <a:avLst/>
              <a:gdLst/>
              <a:ahLst/>
              <a:cxnLst/>
              <a:rect l="l" t="t" r="r" b="b"/>
              <a:pathLst>
                <a:path w="62230" h="62229" extrusionOk="0">
                  <a:moveTo>
                    <a:pt x="30885" y="62163"/>
                  </a:moveTo>
                  <a:lnTo>
                    <a:pt x="19251" y="59887"/>
                  </a:lnTo>
                  <a:lnTo>
                    <a:pt x="9035" y="53060"/>
                  </a:lnTo>
                  <a:lnTo>
                    <a:pt x="2258" y="42778"/>
                  </a:lnTo>
                  <a:lnTo>
                    <a:pt x="0" y="31081"/>
                  </a:lnTo>
                  <a:lnTo>
                    <a:pt x="2258" y="19385"/>
                  </a:lnTo>
                  <a:lnTo>
                    <a:pt x="9035" y="9103"/>
                  </a:lnTo>
                  <a:lnTo>
                    <a:pt x="19251" y="2275"/>
                  </a:lnTo>
                  <a:lnTo>
                    <a:pt x="30885" y="0"/>
                  </a:lnTo>
                  <a:lnTo>
                    <a:pt x="42519" y="2275"/>
                  </a:lnTo>
                  <a:lnTo>
                    <a:pt x="52735" y="9103"/>
                  </a:lnTo>
                  <a:lnTo>
                    <a:pt x="59512" y="19385"/>
                  </a:lnTo>
                  <a:lnTo>
                    <a:pt x="61771" y="31081"/>
                  </a:lnTo>
                  <a:lnTo>
                    <a:pt x="59512" y="42778"/>
                  </a:lnTo>
                  <a:lnTo>
                    <a:pt x="52735" y="53060"/>
                  </a:lnTo>
                  <a:lnTo>
                    <a:pt x="42519" y="59887"/>
                  </a:lnTo>
                  <a:lnTo>
                    <a:pt x="30885" y="62163"/>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50" name="Google Shape;1950;p53"/>
            <p:cNvSpPr/>
            <p:nvPr/>
          </p:nvSpPr>
          <p:spPr>
            <a:xfrm>
              <a:off x="2215344" y="9841617"/>
              <a:ext cx="59690" cy="60325"/>
            </a:xfrm>
            <a:custGeom>
              <a:avLst/>
              <a:gdLst/>
              <a:ahLst/>
              <a:cxnLst/>
              <a:rect l="l" t="t" r="r" b="b"/>
              <a:pathLst>
                <a:path w="59689" h="60325" extrusionOk="0">
                  <a:moveTo>
                    <a:pt x="29720" y="59837"/>
                  </a:moveTo>
                  <a:lnTo>
                    <a:pt x="18525" y="57647"/>
                  </a:lnTo>
                  <a:lnTo>
                    <a:pt x="8694" y="51074"/>
                  </a:lnTo>
                  <a:lnTo>
                    <a:pt x="2173" y="41177"/>
                  </a:lnTo>
                  <a:lnTo>
                    <a:pt x="0" y="29918"/>
                  </a:lnTo>
                  <a:lnTo>
                    <a:pt x="2173" y="18660"/>
                  </a:lnTo>
                  <a:lnTo>
                    <a:pt x="8694" y="8762"/>
                  </a:lnTo>
                  <a:lnTo>
                    <a:pt x="18525" y="2190"/>
                  </a:lnTo>
                  <a:lnTo>
                    <a:pt x="29720" y="0"/>
                  </a:lnTo>
                  <a:lnTo>
                    <a:pt x="40915" y="2190"/>
                  </a:lnTo>
                  <a:lnTo>
                    <a:pt x="50746" y="8762"/>
                  </a:lnTo>
                  <a:lnTo>
                    <a:pt x="57267" y="18660"/>
                  </a:lnTo>
                  <a:lnTo>
                    <a:pt x="59441" y="29918"/>
                  </a:lnTo>
                  <a:lnTo>
                    <a:pt x="57267" y="41177"/>
                  </a:lnTo>
                  <a:lnTo>
                    <a:pt x="50746" y="51074"/>
                  </a:lnTo>
                  <a:lnTo>
                    <a:pt x="40915" y="57647"/>
                  </a:lnTo>
                  <a:lnTo>
                    <a:pt x="29720" y="59837"/>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51" name="Google Shape;1951;p53"/>
            <p:cNvSpPr/>
            <p:nvPr/>
          </p:nvSpPr>
          <p:spPr>
            <a:xfrm>
              <a:off x="2365140" y="9992375"/>
              <a:ext cx="57150" cy="57785"/>
            </a:xfrm>
            <a:custGeom>
              <a:avLst/>
              <a:gdLst/>
              <a:ahLst/>
              <a:cxnLst/>
              <a:rect l="l" t="t" r="r" b="b"/>
              <a:pathLst>
                <a:path w="57150" h="57784" extrusionOk="0">
                  <a:moveTo>
                    <a:pt x="28555" y="57455"/>
                  </a:moveTo>
                  <a:lnTo>
                    <a:pt x="17799" y="55350"/>
                  </a:lnTo>
                  <a:lnTo>
                    <a:pt x="8353" y="49033"/>
                  </a:lnTo>
                  <a:lnTo>
                    <a:pt x="2088" y="39521"/>
                  </a:lnTo>
                  <a:lnTo>
                    <a:pt x="0" y="28706"/>
                  </a:lnTo>
                  <a:lnTo>
                    <a:pt x="2088" y="17902"/>
                  </a:lnTo>
                  <a:lnTo>
                    <a:pt x="8353" y="8422"/>
                  </a:lnTo>
                  <a:lnTo>
                    <a:pt x="17791" y="2105"/>
                  </a:lnTo>
                  <a:lnTo>
                    <a:pt x="28534" y="0"/>
                  </a:lnTo>
                  <a:lnTo>
                    <a:pt x="39287" y="2105"/>
                  </a:lnTo>
                  <a:lnTo>
                    <a:pt x="48757" y="8422"/>
                  </a:lnTo>
                  <a:lnTo>
                    <a:pt x="55022" y="17934"/>
                  </a:lnTo>
                  <a:lnTo>
                    <a:pt x="57111" y="28749"/>
                  </a:lnTo>
                  <a:lnTo>
                    <a:pt x="55022" y="39553"/>
                  </a:lnTo>
                  <a:lnTo>
                    <a:pt x="48757" y="49033"/>
                  </a:lnTo>
                  <a:lnTo>
                    <a:pt x="39311" y="55350"/>
                  </a:lnTo>
                  <a:lnTo>
                    <a:pt x="28555" y="57455"/>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52" name="Google Shape;1952;p53"/>
            <p:cNvSpPr/>
            <p:nvPr/>
          </p:nvSpPr>
          <p:spPr>
            <a:xfrm>
              <a:off x="2514936" y="10143075"/>
              <a:ext cx="55244" cy="55244"/>
            </a:xfrm>
            <a:custGeom>
              <a:avLst/>
              <a:gdLst/>
              <a:ahLst/>
              <a:cxnLst/>
              <a:rect l="l" t="t" r="r" b="b"/>
              <a:pathLst>
                <a:path w="55244" h="55245" extrusionOk="0">
                  <a:moveTo>
                    <a:pt x="27390" y="55130"/>
                  </a:moveTo>
                  <a:lnTo>
                    <a:pt x="17072" y="53109"/>
                  </a:lnTo>
                  <a:lnTo>
                    <a:pt x="8012" y="47047"/>
                  </a:lnTo>
                  <a:lnTo>
                    <a:pt x="2003" y="37928"/>
                  </a:lnTo>
                  <a:lnTo>
                    <a:pt x="0" y="27565"/>
                  </a:lnTo>
                  <a:lnTo>
                    <a:pt x="2003" y="17201"/>
                  </a:lnTo>
                  <a:lnTo>
                    <a:pt x="8012" y="8082"/>
                  </a:lnTo>
                  <a:lnTo>
                    <a:pt x="17072" y="2020"/>
                  </a:lnTo>
                  <a:lnTo>
                    <a:pt x="27390" y="0"/>
                  </a:lnTo>
                  <a:lnTo>
                    <a:pt x="37708" y="2020"/>
                  </a:lnTo>
                  <a:lnTo>
                    <a:pt x="46768" y="8082"/>
                  </a:lnTo>
                  <a:lnTo>
                    <a:pt x="52778" y="17201"/>
                  </a:lnTo>
                  <a:lnTo>
                    <a:pt x="54781" y="27565"/>
                  </a:lnTo>
                  <a:lnTo>
                    <a:pt x="52778" y="37928"/>
                  </a:lnTo>
                  <a:lnTo>
                    <a:pt x="46768" y="47047"/>
                  </a:lnTo>
                  <a:lnTo>
                    <a:pt x="37708" y="53109"/>
                  </a:lnTo>
                  <a:lnTo>
                    <a:pt x="27390" y="5513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53" name="Google Shape;1953;p53"/>
            <p:cNvSpPr/>
            <p:nvPr/>
          </p:nvSpPr>
          <p:spPr>
            <a:xfrm>
              <a:off x="2963814" y="10594609"/>
              <a:ext cx="49530" cy="49530"/>
            </a:xfrm>
            <a:custGeom>
              <a:avLst/>
              <a:gdLst/>
              <a:ahLst/>
              <a:cxnLst/>
              <a:rect l="l" t="t" r="r" b="b"/>
              <a:pathLst>
                <a:path w="49530" h="49529" extrusionOk="0">
                  <a:moveTo>
                    <a:pt x="24464" y="49288"/>
                  </a:moveTo>
                  <a:lnTo>
                    <a:pt x="15252" y="47480"/>
                  </a:lnTo>
                  <a:lnTo>
                    <a:pt x="7160" y="42056"/>
                  </a:lnTo>
                  <a:lnTo>
                    <a:pt x="1790" y="33895"/>
                  </a:lnTo>
                  <a:lnTo>
                    <a:pt x="0" y="24622"/>
                  </a:lnTo>
                  <a:lnTo>
                    <a:pt x="1790" y="15360"/>
                  </a:lnTo>
                  <a:lnTo>
                    <a:pt x="7160" y="7231"/>
                  </a:lnTo>
                  <a:lnTo>
                    <a:pt x="15252" y="1807"/>
                  </a:lnTo>
                  <a:lnTo>
                    <a:pt x="24464" y="0"/>
                  </a:lnTo>
                  <a:lnTo>
                    <a:pt x="33675" y="1807"/>
                  </a:lnTo>
                  <a:lnTo>
                    <a:pt x="41767" y="7231"/>
                  </a:lnTo>
                  <a:lnTo>
                    <a:pt x="47138" y="15392"/>
                  </a:lnTo>
                  <a:lnTo>
                    <a:pt x="48928" y="24665"/>
                  </a:lnTo>
                  <a:lnTo>
                    <a:pt x="47138" y="33927"/>
                  </a:lnTo>
                  <a:lnTo>
                    <a:pt x="41767" y="42056"/>
                  </a:lnTo>
                  <a:lnTo>
                    <a:pt x="33675" y="47480"/>
                  </a:lnTo>
                  <a:lnTo>
                    <a:pt x="24464" y="49288"/>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54" name="Google Shape;1954;p53"/>
            <p:cNvSpPr/>
            <p:nvPr/>
          </p:nvSpPr>
          <p:spPr>
            <a:xfrm>
              <a:off x="3113609" y="10745310"/>
              <a:ext cx="46990" cy="46990"/>
            </a:xfrm>
            <a:custGeom>
              <a:avLst/>
              <a:gdLst/>
              <a:ahLst/>
              <a:cxnLst/>
              <a:rect l="l" t="t" r="r" b="b"/>
              <a:pathLst>
                <a:path w="46989" h="46990" extrusionOk="0">
                  <a:moveTo>
                    <a:pt x="23299" y="46920"/>
                  </a:moveTo>
                  <a:lnTo>
                    <a:pt x="14526" y="45208"/>
                  </a:lnTo>
                  <a:lnTo>
                    <a:pt x="6819" y="40071"/>
                  </a:lnTo>
                  <a:lnTo>
                    <a:pt x="1704" y="32302"/>
                  </a:lnTo>
                  <a:lnTo>
                    <a:pt x="0" y="23481"/>
                  </a:lnTo>
                  <a:lnTo>
                    <a:pt x="1704" y="14659"/>
                  </a:lnTo>
                  <a:lnTo>
                    <a:pt x="6819" y="6891"/>
                  </a:lnTo>
                  <a:lnTo>
                    <a:pt x="14526" y="1722"/>
                  </a:lnTo>
                  <a:lnTo>
                    <a:pt x="23299" y="0"/>
                  </a:lnTo>
                  <a:lnTo>
                    <a:pt x="32071" y="1722"/>
                  </a:lnTo>
                  <a:lnTo>
                    <a:pt x="39778" y="6891"/>
                  </a:lnTo>
                  <a:lnTo>
                    <a:pt x="44893" y="14659"/>
                  </a:lnTo>
                  <a:lnTo>
                    <a:pt x="46598" y="23481"/>
                  </a:lnTo>
                  <a:lnTo>
                    <a:pt x="44893" y="32302"/>
                  </a:lnTo>
                  <a:lnTo>
                    <a:pt x="39778" y="40071"/>
                  </a:lnTo>
                  <a:lnTo>
                    <a:pt x="32071" y="45208"/>
                  </a:lnTo>
                  <a:lnTo>
                    <a:pt x="23299" y="4692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55" name="Google Shape;1955;p53"/>
            <p:cNvSpPr/>
            <p:nvPr/>
          </p:nvSpPr>
          <p:spPr>
            <a:xfrm>
              <a:off x="3262781" y="10895486"/>
              <a:ext cx="45720" cy="45720"/>
            </a:xfrm>
            <a:custGeom>
              <a:avLst/>
              <a:gdLst/>
              <a:ahLst/>
              <a:cxnLst/>
              <a:rect l="l" t="t" r="r" b="b"/>
              <a:pathLst>
                <a:path w="45720" h="45720" extrusionOk="0">
                  <a:moveTo>
                    <a:pt x="22752" y="45686"/>
                  </a:moveTo>
                  <a:lnTo>
                    <a:pt x="14191" y="44017"/>
                  </a:lnTo>
                  <a:lnTo>
                    <a:pt x="6648" y="39008"/>
                  </a:lnTo>
                  <a:lnTo>
                    <a:pt x="1662" y="31452"/>
                  </a:lnTo>
                  <a:lnTo>
                    <a:pt x="0" y="22843"/>
                  </a:lnTo>
                  <a:lnTo>
                    <a:pt x="1662" y="14234"/>
                  </a:lnTo>
                  <a:lnTo>
                    <a:pt x="6648" y="6678"/>
                  </a:lnTo>
                  <a:lnTo>
                    <a:pt x="14167" y="1669"/>
                  </a:lnTo>
                  <a:lnTo>
                    <a:pt x="22730" y="0"/>
                  </a:lnTo>
                  <a:lnTo>
                    <a:pt x="31293" y="1669"/>
                  </a:lnTo>
                  <a:lnTo>
                    <a:pt x="38812" y="6678"/>
                  </a:lnTo>
                  <a:lnTo>
                    <a:pt x="43799" y="14234"/>
                  </a:lnTo>
                  <a:lnTo>
                    <a:pt x="45461" y="22843"/>
                  </a:lnTo>
                  <a:lnTo>
                    <a:pt x="43799" y="31452"/>
                  </a:lnTo>
                  <a:lnTo>
                    <a:pt x="38812" y="39008"/>
                  </a:lnTo>
                  <a:lnTo>
                    <a:pt x="31301" y="44017"/>
                  </a:lnTo>
                  <a:lnTo>
                    <a:pt x="22752" y="45686"/>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56" name="Google Shape;1956;p53"/>
            <p:cNvSpPr/>
            <p:nvPr/>
          </p:nvSpPr>
          <p:spPr>
            <a:xfrm>
              <a:off x="3412577" y="11046186"/>
              <a:ext cx="43180" cy="43815"/>
            </a:xfrm>
            <a:custGeom>
              <a:avLst/>
              <a:gdLst/>
              <a:ahLst/>
              <a:cxnLst/>
              <a:rect l="l" t="t" r="r" b="b"/>
              <a:pathLst>
                <a:path w="43179" h="43815" extrusionOk="0">
                  <a:moveTo>
                    <a:pt x="21565" y="43361"/>
                  </a:moveTo>
                  <a:lnTo>
                    <a:pt x="13441" y="41776"/>
                  </a:lnTo>
                  <a:lnTo>
                    <a:pt x="6307" y="37022"/>
                  </a:lnTo>
                  <a:lnTo>
                    <a:pt x="1576" y="29851"/>
                  </a:lnTo>
                  <a:lnTo>
                    <a:pt x="0" y="21680"/>
                  </a:lnTo>
                  <a:lnTo>
                    <a:pt x="1576" y="13509"/>
                  </a:lnTo>
                  <a:lnTo>
                    <a:pt x="6307" y="6338"/>
                  </a:lnTo>
                  <a:lnTo>
                    <a:pt x="13441" y="1584"/>
                  </a:lnTo>
                  <a:lnTo>
                    <a:pt x="21565" y="0"/>
                  </a:lnTo>
                  <a:lnTo>
                    <a:pt x="29690" y="1584"/>
                  </a:lnTo>
                  <a:lnTo>
                    <a:pt x="36823" y="6338"/>
                  </a:lnTo>
                  <a:lnTo>
                    <a:pt x="41554" y="13509"/>
                  </a:lnTo>
                  <a:lnTo>
                    <a:pt x="43131" y="21680"/>
                  </a:lnTo>
                  <a:lnTo>
                    <a:pt x="41554" y="29851"/>
                  </a:lnTo>
                  <a:lnTo>
                    <a:pt x="36823" y="37022"/>
                  </a:lnTo>
                  <a:lnTo>
                    <a:pt x="29690" y="41776"/>
                  </a:lnTo>
                  <a:lnTo>
                    <a:pt x="21565" y="43361"/>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57" name="Google Shape;1957;p53"/>
            <p:cNvSpPr/>
            <p:nvPr/>
          </p:nvSpPr>
          <p:spPr>
            <a:xfrm>
              <a:off x="3562430" y="11196887"/>
              <a:ext cx="41275" cy="41275"/>
            </a:xfrm>
            <a:custGeom>
              <a:avLst/>
              <a:gdLst/>
              <a:ahLst/>
              <a:cxnLst/>
              <a:rect l="l" t="t" r="r" b="b"/>
              <a:pathLst>
                <a:path w="41275" h="41275" extrusionOk="0">
                  <a:moveTo>
                    <a:pt x="20400" y="41035"/>
                  </a:moveTo>
                  <a:lnTo>
                    <a:pt x="12715" y="39536"/>
                  </a:lnTo>
                  <a:lnTo>
                    <a:pt x="5966" y="35037"/>
                  </a:lnTo>
                  <a:lnTo>
                    <a:pt x="1491" y="28259"/>
                  </a:lnTo>
                  <a:lnTo>
                    <a:pt x="0" y="20539"/>
                  </a:lnTo>
                  <a:lnTo>
                    <a:pt x="1491" y="12808"/>
                  </a:lnTo>
                  <a:lnTo>
                    <a:pt x="5966" y="5997"/>
                  </a:lnTo>
                  <a:lnTo>
                    <a:pt x="12715" y="1499"/>
                  </a:lnTo>
                  <a:lnTo>
                    <a:pt x="20400" y="0"/>
                  </a:lnTo>
                  <a:lnTo>
                    <a:pt x="28086" y="1499"/>
                  </a:lnTo>
                  <a:lnTo>
                    <a:pt x="34834" y="5997"/>
                  </a:lnTo>
                  <a:lnTo>
                    <a:pt x="39310" y="12776"/>
                  </a:lnTo>
                  <a:lnTo>
                    <a:pt x="40801" y="20496"/>
                  </a:lnTo>
                  <a:lnTo>
                    <a:pt x="39310" y="28227"/>
                  </a:lnTo>
                  <a:lnTo>
                    <a:pt x="34834" y="35037"/>
                  </a:lnTo>
                  <a:lnTo>
                    <a:pt x="28086" y="39536"/>
                  </a:lnTo>
                  <a:lnTo>
                    <a:pt x="20400" y="41035"/>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958" name="Google Shape;1958;p53"/>
            <p:cNvPicPr preferRelativeResize="0"/>
            <p:nvPr/>
          </p:nvPicPr>
          <p:blipFill rotWithShape="1">
            <a:blip r:embed="rId25">
              <a:alphaModFix/>
            </a:blip>
            <a:srcRect/>
            <a:stretch/>
          </p:blipFill>
          <p:spPr>
            <a:xfrm>
              <a:off x="868315" y="8187322"/>
              <a:ext cx="78080" cy="78640"/>
            </a:xfrm>
            <a:prstGeom prst="rect">
              <a:avLst/>
            </a:prstGeom>
            <a:noFill/>
            <a:ln>
              <a:noFill/>
            </a:ln>
          </p:spPr>
        </p:pic>
        <p:pic>
          <p:nvPicPr>
            <p:cNvPr id="1959" name="Google Shape;1959;p53"/>
            <p:cNvPicPr preferRelativeResize="0"/>
            <p:nvPr/>
          </p:nvPicPr>
          <p:blipFill rotWithShape="1">
            <a:blip r:embed="rId9">
              <a:alphaModFix/>
            </a:blip>
            <a:srcRect/>
            <a:stretch/>
          </p:blipFill>
          <p:spPr>
            <a:xfrm>
              <a:off x="1018111" y="8338065"/>
              <a:ext cx="75750" cy="76172"/>
            </a:xfrm>
            <a:prstGeom prst="rect">
              <a:avLst/>
            </a:prstGeom>
            <a:noFill/>
            <a:ln>
              <a:noFill/>
            </a:ln>
          </p:spPr>
        </p:pic>
        <p:pic>
          <p:nvPicPr>
            <p:cNvPr id="1960" name="Google Shape;1960;p53"/>
            <p:cNvPicPr preferRelativeResize="0"/>
            <p:nvPr/>
          </p:nvPicPr>
          <p:blipFill rotWithShape="1">
            <a:blip r:embed="rId17">
              <a:alphaModFix/>
            </a:blip>
            <a:srcRect/>
            <a:stretch/>
          </p:blipFill>
          <p:spPr>
            <a:xfrm>
              <a:off x="1167907" y="8488765"/>
              <a:ext cx="73420" cy="73847"/>
            </a:xfrm>
            <a:prstGeom prst="rect">
              <a:avLst/>
            </a:prstGeom>
            <a:noFill/>
            <a:ln>
              <a:noFill/>
            </a:ln>
          </p:spPr>
        </p:pic>
        <p:pic>
          <p:nvPicPr>
            <p:cNvPr id="1961" name="Google Shape;1961;p53"/>
            <p:cNvPicPr preferRelativeResize="0"/>
            <p:nvPr/>
          </p:nvPicPr>
          <p:blipFill rotWithShape="1">
            <a:blip r:embed="rId11">
              <a:alphaModFix/>
            </a:blip>
            <a:srcRect/>
            <a:stretch/>
          </p:blipFill>
          <p:spPr>
            <a:xfrm>
              <a:off x="1317703" y="8639466"/>
              <a:ext cx="71090" cy="71521"/>
            </a:xfrm>
            <a:prstGeom prst="rect">
              <a:avLst/>
            </a:prstGeom>
            <a:noFill/>
            <a:ln>
              <a:noFill/>
            </a:ln>
          </p:spPr>
        </p:pic>
        <p:pic>
          <p:nvPicPr>
            <p:cNvPr id="1962" name="Google Shape;1962;p53"/>
            <p:cNvPicPr preferRelativeResize="0"/>
            <p:nvPr/>
          </p:nvPicPr>
          <p:blipFill rotWithShape="1">
            <a:blip r:embed="rId27">
              <a:alphaModFix/>
            </a:blip>
            <a:srcRect/>
            <a:stretch/>
          </p:blipFill>
          <p:spPr>
            <a:xfrm>
              <a:off x="1466988" y="8789599"/>
              <a:ext cx="69897" cy="70330"/>
            </a:xfrm>
            <a:prstGeom prst="rect">
              <a:avLst/>
            </a:prstGeom>
            <a:noFill/>
            <a:ln>
              <a:noFill/>
            </a:ln>
          </p:spPr>
        </p:pic>
        <p:pic>
          <p:nvPicPr>
            <p:cNvPr id="1963" name="Google Shape;1963;p53"/>
            <p:cNvPicPr preferRelativeResize="0"/>
            <p:nvPr/>
          </p:nvPicPr>
          <p:blipFill rotWithShape="1">
            <a:blip r:embed="rId19">
              <a:alphaModFix/>
            </a:blip>
            <a:srcRect/>
            <a:stretch/>
          </p:blipFill>
          <p:spPr>
            <a:xfrm>
              <a:off x="1616784" y="8940300"/>
              <a:ext cx="67567" cy="68005"/>
            </a:xfrm>
            <a:prstGeom prst="rect">
              <a:avLst/>
            </a:prstGeom>
            <a:noFill/>
            <a:ln>
              <a:noFill/>
            </a:ln>
          </p:spPr>
        </p:pic>
        <p:pic>
          <p:nvPicPr>
            <p:cNvPr id="1964" name="Google Shape;1964;p53"/>
            <p:cNvPicPr preferRelativeResize="0"/>
            <p:nvPr/>
          </p:nvPicPr>
          <p:blipFill rotWithShape="1">
            <a:blip r:embed="rId15">
              <a:alphaModFix/>
            </a:blip>
            <a:srcRect/>
            <a:stretch/>
          </p:blipFill>
          <p:spPr>
            <a:xfrm>
              <a:off x="1766581" y="9091000"/>
              <a:ext cx="65237" cy="65679"/>
            </a:xfrm>
            <a:prstGeom prst="rect">
              <a:avLst/>
            </a:prstGeom>
            <a:noFill/>
            <a:ln>
              <a:noFill/>
            </a:ln>
          </p:spPr>
        </p:pic>
        <p:sp>
          <p:nvSpPr>
            <p:cNvPr id="1965" name="Google Shape;1965;p53"/>
            <p:cNvSpPr/>
            <p:nvPr/>
          </p:nvSpPr>
          <p:spPr>
            <a:xfrm>
              <a:off x="1916377" y="9241701"/>
              <a:ext cx="63500" cy="63500"/>
            </a:xfrm>
            <a:custGeom>
              <a:avLst/>
              <a:gdLst/>
              <a:ahLst/>
              <a:cxnLst/>
              <a:rect l="l" t="t" r="r" b="b"/>
              <a:pathLst>
                <a:path w="63500" h="63500" extrusionOk="0">
                  <a:moveTo>
                    <a:pt x="31453" y="63354"/>
                  </a:moveTo>
                  <a:lnTo>
                    <a:pt x="19610" y="61036"/>
                  </a:lnTo>
                  <a:lnTo>
                    <a:pt x="9205" y="54080"/>
                  </a:lnTo>
                  <a:lnTo>
                    <a:pt x="2301" y="43602"/>
                  </a:lnTo>
                  <a:lnTo>
                    <a:pt x="0" y="31677"/>
                  </a:lnTo>
                  <a:lnTo>
                    <a:pt x="2301" y="19752"/>
                  </a:lnTo>
                  <a:lnTo>
                    <a:pt x="9205" y="9273"/>
                  </a:lnTo>
                  <a:lnTo>
                    <a:pt x="19610" y="2318"/>
                  </a:lnTo>
                  <a:lnTo>
                    <a:pt x="31453" y="0"/>
                  </a:lnTo>
                  <a:lnTo>
                    <a:pt x="43296" y="2318"/>
                  </a:lnTo>
                  <a:lnTo>
                    <a:pt x="53701" y="9273"/>
                  </a:lnTo>
                  <a:lnTo>
                    <a:pt x="60606" y="19752"/>
                  </a:lnTo>
                  <a:lnTo>
                    <a:pt x="62907" y="31677"/>
                  </a:lnTo>
                  <a:lnTo>
                    <a:pt x="60606" y="43602"/>
                  </a:lnTo>
                  <a:lnTo>
                    <a:pt x="53701" y="54080"/>
                  </a:lnTo>
                  <a:lnTo>
                    <a:pt x="43296" y="61036"/>
                  </a:lnTo>
                  <a:lnTo>
                    <a:pt x="31453" y="63354"/>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66" name="Google Shape;1966;p53"/>
            <p:cNvSpPr/>
            <p:nvPr/>
          </p:nvSpPr>
          <p:spPr>
            <a:xfrm>
              <a:off x="2065548" y="9391834"/>
              <a:ext cx="62230" cy="62230"/>
            </a:xfrm>
            <a:custGeom>
              <a:avLst/>
              <a:gdLst/>
              <a:ahLst/>
              <a:cxnLst/>
              <a:rect l="l" t="t" r="r" b="b"/>
              <a:pathLst>
                <a:path w="62230" h="62229" extrusionOk="0">
                  <a:moveTo>
                    <a:pt x="30885" y="62163"/>
                  </a:moveTo>
                  <a:lnTo>
                    <a:pt x="19251" y="59887"/>
                  </a:lnTo>
                  <a:lnTo>
                    <a:pt x="9035" y="53060"/>
                  </a:lnTo>
                  <a:lnTo>
                    <a:pt x="2258" y="42778"/>
                  </a:lnTo>
                  <a:lnTo>
                    <a:pt x="0" y="31081"/>
                  </a:lnTo>
                  <a:lnTo>
                    <a:pt x="2258" y="19385"/>
                  </a:lnTo>
                  <a:lnTo>
                    <a:pt x="9035" y="9103"/>
                  </a:lnTo>
                  <a:lnTo>
                    <a:pt x="19251" y="2275"/>
                  </a:lnTo>
                  <a:lnTo>
                    <a:pt x="30885" y="0"/>
                  </a:lnTo>
                  <a:lnTo>
                    <a:pt x="42519" y="2275"/>
                  </a:lnTo>
                  <a:lnTo>
                    <a:pt x="52735" y="9103"/>
                  </a:lnTo>
                  <a:lnTo>
                    <a:pt x="59512" y="19385"/>
                  </a:lnTo>
                  <a:lnTo>
                    <a:pt x="61771" y="31081"/>
                  </a:lnTo>
                  <a:lnTo>
                    <a:pt x="59512" y="42778"/>
                  </a:lnTo>
                  <a:lnTo>
                    <a:pt x="52735" y="53060"/>
                  </a:lnTo>
                  <a:lnTo>
                    <a:pt x="42519" y="59887"/>
                  </a:lnTo>
                  <a:lnTo>
                    <a:pt x="30885" y="62163"/>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67" name="Google Shape;1967;p53"/>
            <p:cNvSpPr/>
            <p:nvPr/>
          </p:nvSpPr>
          <p:spPr>
            <a:xfrm>
              <a:off x="2215344" y="9542534"/>
              <a:ext cx="59690" cy="60325"/>
            </a:xfrm>
            <a:custGeom>
              <a:avLst/>
              <a:gdLst/>
              <a:ahLst/>
              <a:cxnLst/>
              <a:rect l="l" t="t" r="r" b="b"/>
              <a:pathLst>
                <a:path w="59689" h="60325" extrusionOk="0">
                  <a:moveTo>
                    <a:pt x="29720" y="59837"/>
                  </a:moveTo>
                  <a:lnTo>
                    <a:pt x="18525" y="57647"/>
                  </a:lnTo>
                  <a:lnTo>
                    <a:pt x="8694" y="51074"/>
                  </a:lnTo>
                  <a:lnTo>
                    <a:pt x="2173" y="41177"/>
                  </a:lnTo>
                  <a:lnTo>
                    <a:pt x="0" y="29918"/>
                  </a:lnTo>
                  <a:lnTo>
                    <a:pt x="2173" y="18660"/>
                  </a:lnTo>
                  <a:lnTo>
                    <a:pt x="8694" y="8762"/>
                  </a:lnTo>
                  <a:lnTo>
                    <a:pt x="18525" y="2190"/>
                  </a:lnTo>
                  <a:lnTo>
                    <a:pt x="29720" y="0"/>
                  </a:lnTo>
                  <a:lnTo>
                    <a:pt x="40915" y="2190"/>
                  </a:lnTo>
                  <a:lnTo>
                    <a:pt x="50746" y="8762"/>
                  </a:lnTo>
                  <a:lnTo>
                    <a:pt x="57267" y="18660"/>
                  </a:lnTo>
                  <a:lnTo>
                    <a:pt x="59441" y="29918"/>
                  </a:lnTo>
                  <a:lnTo>
                    <a:pt x="57267" y="41177"/>
                  </a:lnTo>
                  <a:lnTo>
                    <a:pt x="50746" y="51074"/>
                  </a:lnTo>
                  <a:lnTo>
                    <a:pt x="40915" y="57647"/>
                  </a:lnTo>
                  <a:lnTo>
                    <a:pt x="29720" y="59837"/>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68" name="Google Shape;1968;p53"/>
            <p:cNvSpPr/>
            <p:nvPr/>
          </p:nvSpPr>
          <p:spPr>
            <a:xfrm>
              <a:off x="2365140" y="9693235"/>
              <a:ext cx="57150" cy="57785"/>
            </a:xfrm>
            <a:custGeom>
              <a:avLst/>
              <a:gdLst/>
              <a:ahLst/>
              <a:cxnLst/>
              <a:rect l="l" t="t" r="r" b="b"/>
              <a:pathLst>
                <a:path w="57150" h="57784" extrusionOk="0">
                  <a:moveTo>
                    <a:pt x="28555" y="57455"/>
                  </a:moveTo>
                  <a:lnTo>
                    <a:pt x="17799" y="55350"/>
                  </a:lnTo>
                  <a:lnTo>
                    <a:pt x="8353" y="49033"/>
                  </a:lnTo>
                  <a:lnTo>
                    <a:pt x="2088" y="39521"/>
                  </a:lnTo>
                  <a:lnTo>
                    <a:pt x="0" y="28706"/>
                  </a:lnTo>
                  <a:lnTo>
                    <a:pt x="2088" y="17902"/>
                  </a:lnTo>
                  <a:lnTo>
                    <a:pt x="8353" y="8422"/>
                  </a:lnTo>
                  <a:lnTo>
                    <a:pt x="17791" y="2105"/>
                  </a:lnTo>
                  <a:lnTo>
                    <a:pt x="28534" y="0"/>
                  </a:lnTo>
                  <a:lnTo>
                    <a:pt x="39287" y="2105"/>
                  </a:lnTo>
                  <a:lnTo>
                    <a:pt x="48757" y="8422"/>
                  </a:lnTo>
                  <a:lnTo>
                    <a:pt x="55022" y="17934"/>
                  </a:lnTo>
                  <a:lnTo>
                    <a:pt x="57111" y="28749"/>
                  </a:lnTo>
                  <a:lnTo>
                    <a:pt x="55022" y="39553"/>
                  </a:lnTo>
                  <a:lnTo>
                    <a:pt x="48757" y="49033"/>
                  </a:lnTo>
                  <a:lnTo>
                    <a:pt x="39311" y="55350"/>
                  </a:lnTo>
                  <a:lnTo>
                    <a:pt x="28555" y="57455"/>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69" name="Google Shape;1969;p53"/>
            <p:cNvSpPr/>
            <p:nvPr/>
          </p:nvSpPr>
          <p:spPr>
            <a:xfrm>
              <a:off x="2514936" y="9843992"/>
              <a:ext cx="55244" cy="55244"/>
            </a:xfrm>
            <a:custGeom>
              <a:avLst/>
              <a:gdLst/>
              <a:ahLst/>
              <a:cxnLst/>
              <a:rect l="l" t="t" r="r" b="b"/>
              <a:pathLst>
                <a:path w="55244" h="55245" extrusionOk="0">
                  <a:moveTo>
                    <a:pt x="27390" y="55130"/>
                  </a:moveTo>
                  <a:lnTo>
                    <a:pt x="17072" y="53109"/>
                  </a:lnTo>
                  <a:lnTo>
                    <a:pt x="8012" y="47047"/>
                  </a:lnTo>
                  <a:lnTo>
                    <a:pt x="2003" y="37928"/>
                  </a:lnTo>
                  <a:lnTo>
                    <a:pt x="0" y="27565"/>
                  </a:lnTo>
                  <a:lnTo>
                    <a:pt x="2003" y="17201"/>
                  </a:lnTo>
                  <a:lnTo>
                    <a:pt x="8012" y="8082"/>
                  </a:lnTo>
                  <a:lnTo>
                    <a:pt x="17072" y="2020"/>
                  </a:lnTo>
                  <a:lnTo>
                    <a:pt x="27390" y="0"/>
                  </a:lnTo>
                  <a:lnTo>
                    <a:pt x="37708" y="2020"/>
                  </a:lnTo>
                  <a:lnTo>
                    <a:pt x="46768" y="8082"/>
                  </a:lnTo>
                  <a:lnTo>
                    <a:pt x="52778" y="17201"/>
                  </a:lnTo>
                  <a:lnTo>
                    <a:pt x="54781" y="27565"/>
                  </a:lnTo>
                  <a:lnTo>
                    <a:pt x="52778" y="37928"/>
                  </a:lnTo>
                  <a:lnTo>
                    <a:pt x="46768" y="47047"/>
                  </a:lnTo>
                  <a:lnTo>
                    <a:pt x="37708" y="53109"/>
                  </a:lnTo>
                  <a:lnTo>
                    <a:pt x="27390" y="5513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70" name="Google Shape;1970;p53"/>
            <p:cNvSpPr/>
            <p:nvPr/>
          </p:nvSpPr>
          <p:spPr>
            <a:xfrm>
              <a:off x="2664221" y="9994069"/>
              <a:ext cx="53975" cy="54610"/>
            </a:xfrm>
            <a:custGeom>
              <a:avLst/>
              <a:gdLst/>
              <a:ahLst/>
              <a:cxnLst/>
              <a:rect l="l" t="t" r="r" b="b"/>
              <a:pathLst>
                <a:path w="53975" h="54609" extrusionOk="0">
                  <a:moveTo>
                    <a:pt x="26793" y="53995"/>
                  </a:moveTo>
                  <a:lnTo>
                    <a:pt x="16705" y="52017"/>
                  </a:lnTo>
                  <a:lnTo>
                    <a:pt x="7842" y="46083"/>
                  </a:lnTo>
                  <a:lnTo>
                    <a:pt x="1960" y="37152"/>
                  </a:lnTo>
                  <a:lnTo>
                    <a:pt x="0" y="26997"/>
                  </a:lnTo>
                  <a:lnTo>
                    <a:pt x="1960" y="16843"/>
                  </a:lnTo>
                  <a:lnTo>
                    <a:pt x="7842" y="7912"/>
                  </a:lnTo>
                  <a:lnTo>
                    <a:pt x="16705" y="1978"/>
                  </a:lnTo>
                  <a:lnTo>
                    <a:pt x="26793" y="0"/>
                  </a:lnTo>
                  <a:lnTo>
                    <a:pt x="36882" y="1978"/>
                  </a:lnTo>
                  <a:lnTo>
                    <a:pt x="45745" y="7912"/>
                  </a:lnTo>
                  <a:lnTo>
                    <a:pt x="51627" y="16843"/>
                  </a:lnTo>
                  <a:lnTo>
                    <a:pt x="53587" y="26997"/>
                  </a:lnTo>
                  <a:lnTo>
                    <a:pt x="51627" y="37152"/>
                  </a:lnTo>
                  <a:lnTo>
                    <a:pt x="45745" y="46083"/>
                  </a:lnTo>
                  <a:lnTo>
                    <a:pt x="36882" y="52017"/>
                  </a:lnTo>
                  <a:lnTo>
                    <a:pt x="26793" y="53995"/>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71" name="Google Shape;1971;p53"/>
            <p:cNvSpPr/>
            <p:nvPr/>
          </p:nvSpPr>
          <p:spPr>
            <a:xfrm>
              <a:off x="2814017" y="10144825"/>
              <a:ext cx="51435" cy="52069"/>
            </a:xfrm>
            <a:custGeom>
              <a:avLst/>
              <a:gdLst/>
              <a:ahLst/>
              <a:cxnLst/>
              <a:rect l="l" t="t" r="r" b="b"/>
              <a:pathLst>
                <a:path w="51435" h="52070" extrusionOk="0">
                  <a:moveTo>
                    <a:pt x="25629" y="51613"/>
                  </a:moveTo>
                  <a:lnTo>
                    <a:pt x="15979" y="49720"/>
                  </a:lnTo>
                  <a:lnTo>
                    <a:pt x="7501" y="44041"/>
                  </a:lnTo>
                  <a:lnTo>
                    <a:pt x="1875" y="35495"/>
                  </a:lnTo>
                  <a:lnTo>
                    <a:pt x="0" y="25785"/>
                  </a:lnTo>
                  <a:lnTo>
                    <a:pt x="1875" y="16085"/>
                  </a:lnTo>
                  <a:lnTo>
                    <a:pt x="7501" y="7571"/>
                  </a:lnTo>
                  <a:lnTo>
                    <a:pt x="15979" y="1892"/>
                  </a:lnTo>
                  <a:lnTo>
                    <a:pt x="25629" y="0"/>
                  </a:lnTo>
                  <a:lnTo>
                    <a:pt x="35278" y="1892"/>
                  </a:lnTo>
                  <a:lnTo>
                    <a:pt x="43756" y="7571"/>
                  </a:lnTo>
                  <a:lnTo>
                    <a:pt x="49382" y="16117"/>
                  </a:lnTo>
                  <a:lnTo>
                    <a:pt x="51258" y="25828"/>
                  </a:lnTo>
                  <a:lnTo>
                    <a:pt x="49382" y="35527"/>
                  </a:lnTo>
                  <a:lnTo>
                    <a:pt x="43756" y="44041"/>
                  </a:lnTo>
                  <a:lnTo>
                    <a:pt x="35278" y="49720"/>
                  </a:lnTo>
                  <a:lnTo>
                    <a:pt x="25629" y="51613"/>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72" name="Google Shape;1972;p53"/>
            <p:cNvSpPr/>
            <p:nvPr/>
          </p:nvSpPr>
          <p:spPr>
            <a:xfrm>
              <a:off x="2963814" y="10295526"/>
              <a:ext cx="49530" cy="49530"/>
            </a:xfrm>
            <a:custGeom>
              <a:avLst/>
              <a:gdLst/>
              <a:ahLst/>
              <a:cxnLst/>
              <a:rect l="l" t="t" r="r" b="b"/>
              <a:pathLst>
                <a:path w="49530" h="49529" extrusionOk="0">
                  <a:moveTo>
                    <a:pt x="24464" y="49288"/>
                  </a:moveTo>
                  <a:lnTo>
                    <a:pt x="15252" y="47480"/>
                  </a:lnTo>
                  <a:lnTo>
                    <a:pt x="7160" y="42056"/>
                  </a:lnTo>
                  <a:lnTo>
                    <a:pt x="1790" y="33895"/>
                  </a:lnTo>
                  <a:lnTo>
                    <a:pt x="0" y="24622"/>
                  </a:lnTo>
                  <a:lnTo>
                    <a:pt x="1790" y="15360"/>
                  </a:lnTo>
                  <a:lnTo>
                    <a:pt x="7160" y="7231"/>
                  </a:lnTo>
                  <a:lnTo>
                    <a:pt x="15252" y="1807"/>
                  </a:lnTo>
                  <a:lnTo>
                    <a:pt x="24464" y="0"/>
                  </a:lnTo>
                  <a:lnTo>
                    <a:pt x="33675" y="1807"/>
                  </a:lnTo>
                  <a:lnTo>
                    <a:pt x="41767" y="7231"/>
                  </a:lnTo>
                  <a:lnTo>
                    <a:pt x="47138" y="15392"/>
                  </a:lnTo>
                  <a:lnTo>
                    <a:pt x="48928" y="24665"/>
                  </a:lnTo>
                  <a:lnTo>
                    <a:pt x="47138" y="33927"/>
                  </a:lnTo>
                  <a:lnTo>
                    <a:pt x="41767" y="42056"/>
                  </a:lnTo>
                  <a:lnTo>
                    <a:pt x="33675" y="47480"/>
                  </a:lnTo>
                  <a:lnTo>
                    <a:pt x="24464" y="49288"/>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73" name="Google Shape;1973;p53"/>
            <p:cNvSpPr/>
            <p:nvPr/>
          </p:nvSpPr>
          <p:spPr>
            <a:xfrm>
              <a:off x="3113609" y="10446269"/>
              <a:ext cx="46990" cy="46990"/>
            </a:xfrm>
            <a:custGeom>
              <a:avLst/>
              <a:gdLst/>
              <a:ahLst/>
              <a:cxnLst/>
              <a:rect l="l" t="t" r="r" b="b"/>
              <a:pathLst>
                <a:path w="46989" h="46990" extrusionOk="0">
                  <a:moveTo>
                    <a:pt x="23299" y="46920"/>
                  </a:moveTo>
                  <a:lnTo>
                    <a:pt x="14526" y="45197"/>
                  </a:lnTo>
                  <a:lnTo>
                    <a:pt x="6819" y="40029"/>
                  </a:lnTo>
                  <a:lnTo>
                    <a:pt x="1704" y="32284"/>
                  </a:lnTo>
                  <a:lnTo>
                    <a:pt x="0" y="23460"/>
                  </a:lnTo>
                  <a:lnTo>
                    <a:pt x="1704" y="14625"/>
                  </a:lnTo>
                  <a:lnTo>
                    <a:pt x="6819" y="6848"/>
                  </a:lnTo>
                  <a:lnTo>
                    <a:pt x="14526" y="1712"/>
                  </a:lnTo>
                  <a:lnTo>
                    <a:pt x="23299" y="0"/>
                  </a:lnTo>
                  <a:lnTo>
                    <a:pt x="32071" y="1712"/>
                  </a:lnTo>
                  <a:lnTo>
                    <a:pt x="39778" y="6848"/>
                  </a:lnTo>
                  <a:lnTo>
                    <a:pt x="44893" y="14617"/>
                  </a:lnTo>
                  <a:lnTo>
                    <a:pt x="46598" y="23438"/>
                  </a:lnTo>
                  <a:lnTo>
                    <a:pt x="44893" y="32260"/>
                  </a:lnTo>
                  <a:lnTo>
                    <a:pt x="39778" y="40029"/>
                  </a:lnTo>
                  <a:lnTo>
                    <a:pt x="32071" y="45197"/>
                  </a:lnTo>
                  <a:lnTo>
                    <a:pt x="23299" y="4692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74" name="Google Shape;1974;p53"/>
            <p:cNvSpPr/>
            <p:nvPr/>
          </p:nvSpPr>
          <p:spPr>
            <a:xfrm>
              <a:off x="3262781" y="10596402"/>
              <a:ext cx="45720" cy="45720"/>
            </a:xfrm>
            <a:custGeom>
              <a:avLst/>
              <a:gdLst/>
              <a:ahLst/>
              <a:cxnLst/>
              <a:rect l="l" t="t" r="r" b="b"/>
              <a:pathLst>
                <a:path w="45720" h="45720" extrusionOk="0">
                  <a:moveTo>
                    <a:pt x="22752" y="45686"/>
                  </a:moveTo>
                  <a:lnTo>
                    <a:pt x="14191" y="44017"/>
                  </a:lnTo>
                  <a:lnTo>
                    <a:pt x="6648" y="39008"/>
                  </a:lnTo>
                  <a:lnTo>
                    <a:pt x="1662" y="31452"/>
                  </a:lnTo>
                  <a:lnTo>
                    <a:pt x="0" y="22843"/>
                  </a:lnTo>
                  <a:lnTo>
                    <a:pt x="1662" y="14234"/>
                  </a:lnTo>
                  <a:lnTo>
                    <a:pt x="6648" y="6678"/>
                  </a:lnTo>
                  <a:lnTo>
                    <a:pt x="14167" y="1669"/>
                  </a:lnTo>
                  <a:lnTo>
                    <a:pt x="22730" y="0"/>
                  </a:lnTo>
                  <a:lnTo>
                    <a:pt x="31293" y="1669"/>
                  </a:lnTo>
                  <a:lnTo>
                    <a:pt x="38812" y="6678"/>
                  </a:lnTo>
                  <a:lnTo>
                    <a:pt x="43799" y="14234"/>
                  </a:lnTo>
                  <a:lnTo>
                    <a:pt x="45461" y="22843"/>
                  </a:lnTo>
                  <a:lnTo>
                    <a:pt x="43799" y="31452"/>
                  </a:lnTo>
                  <a:lnTo>
                    <a:pt x="38812" y="39008"/>
                  </a:lnTo>
                  <a:lnTo>
                    <a:pt x="31301" y="44017"/>
                  </a:lnTo>
                  <a:lnTo>
                    <a:pt x="22752" y="45686"/>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75" name="Google Shape;1975;p53"/>
            <p:cNvSpPr/>
            <p:nvPr/>
          </p:nvSpPr>
          <p:spPr>
            <a:xfrm>
              <a:off x="3412577" y="10747102"/>
              <a:ext cx="43180" cy="43815"/>
            </a:xfrm>
            <a:custGeom>
              <a:avLst/>
              <a:gdLst/>
              <a:ahLst/>
              <a:cxnLst/>
              <a:rect l="l" t="t" r="r" b="b"/>
              <a:pathLst>
                <a:path w="43179" h="43815" extrusionOk="0">
                  <a:moveTo>
                    <a:pt x="21565" y="43361"/>
                  </a:moveTo>
                  <a:lnTo>
                    <a:pt x="13441" y="41776"/>
                  </a:lnTo>
                  <a:lnTo>
                    <a:pt x="6307" y="37022"/>
                  </a:lnTo>
                  <a:lnTo>
                    <a:pt x="1576" y="29851"/>
                  </a:lnTo>
                  <a:lnTo>
                    <a:pt x="0" y="21680"/>
                  </a:lnTo>
                  <a:lnTo>
                    <a:pt x="1576" y="13509"/>
                  </a:lnTo>
                  <a:lnTo>
                    <a:pt x="6307" y="6338"/>
                  </a:lnTo>
                  <a:lnTo>
                    <a:pt x="13441" y="1584"/>
                  </a:lnTo>
                  <a:lnTo>
                    <a:pt x="21565" y="0"/>
                  </a:lnTo>
                  <a:lnTo>
                    <a:pt x="29690" y="1584"/>
                  </a:lnTo>
                  <a:lnTo>
                    <a:pt x="36823" y="6338"/>
                  </a:lnTo>
                  <a:lnTo>
                    <a:pt x="41554" y="13509"/>
                  </a:lnTo>
                  <a:lnTo>
                    <a:pt x="43131" y="21680"/>
                  </a:lnTo>
                  <a:lnTo>
                    <a:pt x="41554" y="29851"/>
                  </a:lnTo>
                  <a:lnTo>
                    <a:pt x="36823" y="37022"/>
                  </a:lnTo>
                  <a:lnTo>
                    <a:pt x="29690" y="41776"/>
                  </a:lnTo>
                  <a:lnTo>
                    <a:pt x="21565" y="43361"/>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76" name="Google Shape;1976;p53"/>
            <p:cNvSpPr/>
            <p:nvPr/>
          </p:nvSpPr>
          <p:spPr>
            <a:xfrm>
              <a:off x="3562430" y="10897803"/>
              <a:ext cx="41275" cy="41275"/>
            </a:xfrm>
            <a:custGeom>
              <a:avLst/>
              <a:gdLst/>
              <a:ahLst/>
              <a:cxnLst/>
              <a:rect l="l" t="t" r="r" b="b"/>
              <a:pathLst>
                <a:path w="41275" h="41275" extrusionOk="0">
                  <a:moveTo>
                    <a:pt x="20400" y="41035"/>
                  </a:moveTo>
                  <a:lnTo>
                    <a:pt x="12715" y="39536"/>
                  </a:lnTo>
                  <a:lnTo>
                    <a:pt x="5966" y="35037"/>
                  </a:lnTo>
                  <a:lnTo>
                    <a:pt x="1491" y="28259"/>
                  </a:lnTo>
                  <a:lnTo>
                    <a:pt x="0" y="20539"/>
                  </a:lnTo>
                  <a:lnTo>
                    <a:pt x="1491" y="12808"/>
                  </a:lnTo>
                  <a:lnTo>
                    <a:pt x="5966" y="5997"/>
                  </a:lnTo>
                  <a:lnTo>
                    <a:pt x="12715" y="1499"/>
                  </a:lnTo>
                  <a:lnTo>
                    <a:pt x="20400" y="0"/>
                  </a:lnTo>
                  <a:lnTo>
                    <a:pt x="28086" y="1499"/>
                  </a:lnTo>
                  <a:lnTo>
                    <a:pt x="34834" y="5997"/>
                  </a:lnTo>
                  <a:lnTo>
                    <a:pt x="39310" y="12776"/>
                  </a:lnTo>
                  <a:lnTo>
                    <a:pt x="40801" y="20496"/>
                  </a:lnTo>
                  <a:lnTo>
                    <a:pt x="39310" y="28227"/>
                  </a:lnTo>
                  <a:lnTo>
                    <a:pt x="34834" y="35037"/>
                  </a:lnTo>
                  <a:lnTo>
                    <a:pt x="28086" y="39536"/>
                  </a:lnTo>
                  <a:lnTo>
                    <a:pt x="20400" y="41035"/>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77" name="Google Shape;1977;p53"/>
            <p:cNvSpPr/>
            <p:nvPr/>
          </p:nvSpPr>
          <p:spPr>
            <a:xfrm>
              <a:off x="3712226" y="11048503"/>
              <a:ext cx="38735" cy="38735"/>
            </a:xfrm>
            <a:custGeom>
              <a:avLst/>
              <a:gdLst/>
              <a:ahLst/>
              <a:cxnLst/>
              <a:rect l="l" t="t" r="r" b="b"/>
              <a:pathLst>
                <a:path w="38735" h="38734" extrusionOk="0">
                  <a:moveTo>
                    <a:pt x="19257" y="38653"/>
                  </a:moveTo>
                  <a:lnTo>
                    <a:pt x="12012" y="37239"/>
                  </a:lnTo>
                  <a:lnTo>
                    <a:pt x="5625" y="32995"/>
                  </a:lnTo>
                  <a:lnTo>
                    <a:pt x="1406" y="26602"/>
                  </a:lnTo>
                  <a:lnTo>
                    <a:pt x="0" y="19326"/>
                  </a:lnTo>
                  <a:lnTo>
                    <a:pt x="1406" y="12050"/>
                  </a:lnTo>
                  <a:lnTo>
                    <a:pt x="5625" y="5657"/>
                  </a:lnTo>
                  <a:lnTo>
                    <a:pt x="11988" y="1414"/>
                  </a:lnTo>
                  <a:lnTo>
                    <a:pt x="19235" y="0"/>
                  </a:lnTo>
                  <a:lnTo>
                    <a:pt x="26483" y="1414"/>
                  </a:lnTo>
                  <a:lnTo>
                    <a:pt x="32846" y="5657"/>
                  </a:lnTo>
                  <a:lnTo>
                    <a:pt x="37065" y="12050"/>
                  </a:lnTo>
                  <a:lnTo>
                    <a:pt x="38471" y="19326"/>
                  </a:lnTo>
                  <a:lnTo>
                    <a:pt x="37065" y="26602"/>
                  </a:lnTo>
                  <a:lnTo>
                    <a:pt x="32846" y="32995"/>
                  </a:lnTo>
                  <a:lnTo>
                    <a:pt x="26491" y="37239"/>
                  </a:lnTo>
                  <a:lnTo>
                    <a:pt x="19257" y="38653"/>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78" name="Google Shape;1978;p53"/>
            <p:cNvSpPr/>
            <p:nvPr/>
          </p:nvSpPr>
          <p:spPr>
            <a:xfrm>
              <a:off x="3861454" y="11198637"/>
              <a:ext cx="37465" cy="38100"/>
            </a:xfrm>
            <a:custGeom>
              <a:avLst/>
              <a:gdLst/>
              <a:ahLst/>
              <a:cxnLst/>
              <a:rect l="l" t="t" r="r" b="b"/>
              <a:pathLst>
                <a:path w="37464" h="38100" extrusionOk="0">
                  <a:moveTo>
                    <a:pt x="18639" y="37519"/>
                  </a:moveTo>
                  <a:lnTo>
                    <a:pt x="11621" y="36147"/>
                  </a:lnTo>
                  <a:lnTo>
                    <a:pt x="5455" y="32031"/>
                  </a:lnTo>
                  <a:lnTo>
                    <a:pt x="1363" y="25826"/>
                  </a:lnTo>
                  <a:lnTo>
                    <a:pt x="0" y="18759"/>
                  </a:lnTo>
                  <a:lnTo>
                    <a:pt x="1363" y="11692"/>
                  </a:lnTo>
                  <a:lnTo>
                    <a:pt x="5455" y="5487"/>
                  </a:lnTo>
                  <a:lnTo>
                    <a:pt x="11621" y="1371"/>
                  </a:lnTo>
                  <a:lnTo>
                    <a:pt x="18639" y="0"/>
                  </a:lnTo>
                  <a:lnTo>
                    <a:pt x="25657" y="1371"/>
                  </a:lnTo>
                  <a:lnTo>
                    <a:pt x="31823" y="5487"/>
                  </a:lnTo>
                  <a:lnTo>
                    <a:pt x="35914" y="11692"/>
                  </a:lnTo>
                  <a:lnTo>
                    <a:pt x="37278" y="18759"/>
                  </a:lnTo>
                  <a:lnTo>
                    <a:pt x="35914" y="25826"/>
                  </a:lnTo>
                  <a:lnTo>
                    <a:pt x="31823" y="32031"/>
                  </a:lnTo>
                  <a:lnTo>
                    <a:pt x="25657" y="36147"/>
                  </a:lnTo>
                  <a:lnTo>
                    <a:pt x="18639" y="37519"/>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979" name="Google Shape;1979;p53"/>
            <p:cNvPicPr preferRelativeResize="0"/>
            <p:nvPr/>
          </p:nvPicPr>
          <p:blipFill rotWithShape="1">
            <a:blip r:embed="rId17">
              <a:alphaModFix/>
            </a:blip>
            <a:srcRect/>
            <a:stretch/>
          </p:blipFill>
          <p:spPr>
            <a:xfrm>
              <a:off x="1167907" y="8189682"/>
              <a:ext cx="73420" cy="73847"/>
            </a:xfrm>
            <a:prstGeom prst="rect">
              <a:avLst/>
            </a:prstGeom>
            <a:noFill/>
            <a:ln>
              <a:noFill/>
            </a:ln>
          </p:spPr>
        </p:pic>
        <p:pic>
          <p:nvPicPr>
            <p:cNvPr id="1980" name="Google Shape;1980;p53"/>
            <p:cNvPicPr preferRelativeResize="0"/>
            <p:nvPr/>
          </p:nvPicPr>
          <p:blipFill rotWithShape="1">
            <a:blip r:embed="rId11">
              <a:alphaModFix/>
            </a:blip>
            <a:srcRect/>
            <a:stretch/>
          </p:blipFill>
          <p:spPr>
            <a:xfrm>
              <a:off x="1317703" y="8340383"/>
              <a:ext cx="71090" cy="71521"/>
            </a:xfrm>
            <a:prstGeom prst="rect">
              <a:avLst/>
            </a:prstGeom>
            <a:noFill/>
            <a:ln>
              <a:noFill/>
            </a:ln>
          </p:spPr>
        </p:pic>
        <p:pic>
          <p:nvPicPr>
            <p:cNvPr id="1981" name="Google Shape;1981;p53"/>
            <p:cNvPicPr preferRelativeResize="0"/>
            <p:nvPr/>
          </p:nvPicPr>
          <p:blipFill rotWithShape="1">
            <a:blip r:embed="rId27">
              <a:alphaModFix/>
            </a:blip>
            <a:srcRect/>
            <a:stretch/>
          </p:blipFill>
          <p:spPr>
            <a:xfrm>
              <a:off x="1466988" y="8490515"/>
              <a:ext cx="69897" cy="70330"/>
            </a:xfrm>
            <a:prstGeom prst="rect">
              <a:avLst/>
            </a:prstGeom>
            <a:noFill/>
            <a:ln>
              <a:noFill/>
            </a:ln>
          </p:spPr>
        </p:pic>
        <p:pic>
          <p:nvPicPr>
            <p:cNvPr id="1982" name="Google Shape;1982;p53"/>
            <p:cNvPicPr preferRelativeResize="0"/>
            <p:nvPr/>
          </p:nvPicPr>
          <p:blipFill rotWithShape="1">
            <a:blip r:embed="rId19">
              <a:alphaModFix/>
            </a:blip>
            <a:srcRect/>
            <a:stretch/>
          </p:blipFill>
          <p:spPr>
            <a:xfrm>
              <a:off x="1616784" y="8641216"/>
              <a:ext cx="67567" cy="68005"/>
            </a:xfrm>
            <a:prstGeom prst="rect">
              <a:avLst/>
            </a:prstGeom>
            <a:noFill/>
            <a:ln>
              <a:noFill/>
            </a:ln>
          </p:spPr>
        </p:pic>
        <p:pic>
          <p:nvPicPr>
            <p:cNvPr id="1983" name="Google Shape;1983;p53"/>
            <p:cNvPicPr preferRelativeResize="0"/>
            <p:nvPr/>
          </p:nvPicPr>
          <p:blipFill rotWithShape="1">
            <a:blip r:embed="rId15">
              <a:alphaModFix/>
            </a:blip>
            <a:srcRect/>
            <a:stretch/>
          </p:blipFill>
          <p:spPr>
            <a:xfrm>
              <a:off x="1766581" y="8791916"/>
              <a:ext cx="65237" cy="65679"/>
            </a:xfrm>
            <a:prstGeom prst="rect">
              <a:avLst/>
            </a:prstGeom>
            <a:noFill/>
            <a:ln>
              <a:noFill/>
            </a:ln>
          </p:spPr>
        </p:pic>
        <p:sp>
          <p:nvSpPr>
            <p:cNvPr id="1984" name="Google Shape;1984;p53"/>
            <p:cNvSpPr/>
            <p:nvPr/>
          </p:nvSpPr>
          <p:spPr>
            <a:xfrm>
              <a:off x="1916377" y="8942617"/>
              <a:ext cx="63500" cy="63500"/>
            </a:xfrm>
            <a:custGeom>
              <a:avLst/>
              <a:gdLst/>
              <a:ahLst/>
              <a:cxnLst/>
              <a:rect l="l" t="t" r="r" b="b"/>
              <a:pathLst>
                <a:path w="63500" h="63500" extrusionOk="0">
                  <a:moveTo>
                    <a:pt x="31453" y="63354"/>
                  </a:moveTo>
                  <a:lnTo>
                    <a:pt x="19610" y="61036"/>
                  </a:lnTo>
                  <a:lnTo>
                    <a:pt x="9205" y="54080"/>
                  </a:lnTo>
                  <a:lnTo>
                    <a:pt x="2301" y="43602"/>
                  </a:lnTo>
                  <a:lnTo>
                    <a:pt x="0" y="31677"/>
                  </a:lnTo>
                  <a:lnTo>
                    <a:pt x="2301" y="19752"/>
                  </a:lnTo>
                  <a:lnTo>
                    <a:pt x="9205" y="9273"/>
                  </a:lnTo>
                  <a:lnTo>
                    <a:pt x="19610" y="2318"/>
                  </a:lnTo>
                  <a:lnTo>
                    <a:pt x="31453" y="0"/>
                  </a:lnTo>
                  <a:lnTo>
                    <a:pt x="43296" y="2318"/>
                  </a:lnTo>
                  <a:lnTo>
                    <a:pt x="53701" y="9273"/>
                  </a:lnTo>
                  <a:lnTo>
                    <a:pt x="60606" y="19752"/>
                  </a:lnTo>
                  <a:lnTo>
                    <a:pt x="62907" y="31677"/>
                  </a:lnTo>
                  <a:lnTo>
                    <a:pt x="60606" y="43602"/>
                  </a:lnTo>
                  <a:lnTo>
                    <a:pt x="53701" y="54080"/>
                  </a:lnTo>
                  <a:lnTo>
                    <a:pt x="43296" y="61036"/>
                  </a:lnTo>
                  <a:lnTo>
                    <a:pt x="31453" y="63354"/>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85" name="Google Shape;1985;p53"/>
            <p:cNvSpPr/>
            <p:nvPr/>
          </p:nvSpPr>
          <p:spPr>
            <a:xfrm>
              <a:off x="2065548" y="9092751"/>
              <a:ext cx="62230" cy="62230"/>
            </a:xfrm>
            <a:custGeom>
              <a:avLst/>
              <a:gdLst/>
              <a:ahLst/>
              <a:cxnLst/>
              <a:rect l="l" t="t" r="r" b="b"/>
              <a:pathLst>
                <a:path w="62230" h="62229" extrusionOk="0">
                  <a:moveTo>
                    <a:pt x="30885" y="62163"/>
                  </a:moveTo>
                  <a:lnTo>
                    <a:pt x="19251" y="59887"/>
                  </a:lnTo>
                  <a:lnTo>
                    <a:pt x="9035" y="53060"/>
                  </a:lnTo>
                  <a:lnTo>
                    <a:pt x="2258" y="42778"/>
                  </a:lnTo>
                  <a:lnTo>
                    <a:pt x="0" y="31081"/>
                  </a:lnTo>
                  <a:lnTo>
                    <a:pt x="2258" y="19385"/>
                  </a:lnTo>
                  <a:lnTo>
                    <a:pt x="9035" y="9103"/>
                  </a:lnTo>
                  <a:lnTo>
                    <a:pt x="19251" y="2275"/>
                  </a:lnTo>
                  <a:lnTo>
                    <a:pt x="30885" y="0"/>
                  </a:lnTo>
                  <a:lnTo>
                    <a:pt x="42519" y="2275"/>
                  </a:lnTo>
                  <a:lnTo>
                    <a:pt x="52735" y="9103"/>
                  </a:lnTo>
                  <a:lnTo>
                    <a:pt x="59512" y="19385"/>
                  </a:lnTo>
                  <a:lnTo>
                    <a:pt x="61771" y="31081"/>
                  </a:lnTo>
                  <a:lnTo>
                    <a:pt x="59512" y="42778"/>
                  </a:lnTo>
                  <a:lnTo>
                    <a:pt x="52735" y="53060"/>
                  </a:lnTo>
                  <a:lnTo>
                    <a:pt x="42519" y="59887"/>
                  </a:lnTo>
                  <a:lnTo>
                    <a:pt x="30885" y="62163"/>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86" name="Google Shape;1986;p53"/>
            <p:cNvSpPr/>
            <p:nvPr/>
          </p:nvSpPr>
          <p:spPr>
            <a:xfrm>
              <a:off x="2215344" y="9243450"/>
              <a:ext cx="59690" cy="60325"/>
            </a:xfrm>
            <a:custGeom>
              <a:avLst/>
              <a:gdLst/>
              <a:ahLst/>
              <a:cxnLst/>
              <a:rect l="l" t="t" r="r" b="b"/>
              <a:pathLst>
                <a:path w="59689" h="60325" extrusionOk="0">
                  <a:moveTo>
                    <a:pt x="29720" y="59837"/>
                  </a:moveTo>
                  <a:lnTo>
                    <a:pt x="18525" y="57647"/>
                  </a:lnTo>
                  <a:lnTo>
                    <a:pt x="8694" y="51074"/>
                  </a:lnTo>
                  <a:lnTo>
                    <a:pt x="2173" y="41177"/>
                  </a:lnTo>
                  <a:lnTo>
                    <a:pt x="0" y="29918"/>
                  </a:lnTo>
                  <a:lnTo>
                    <a:pt x="2173" y="18660"/>
                  </a:lnTo>
                  <a:lnTo>
                    <a:pt x="8694" y="8762"/>
                  </a:lnTo>
                  <a:lnTo>
                    <a:pt x="18525" y="2190"/>
                  </a:lnTo>
                  <a:lnTo>
                    <a:pt x="29720" y="0"/>
                  </a:lnTo>
                  <a:lnTo>
                    <a:pt x="40915" y="2190"/>
                  </a:lnTo>
                  <a:lnTo>
                    <a:pt x="50746" y="8762"/>
                  </a:lnTo>
                  <a:lnTo>
                    <a:pt x="57267" y="18660"/>
                  </a:lnTo>
                  <a:lnTo>
                    <a:pt x="59441" y="29918"/>
                  </a:lnTo>
                  <a:lnTo>
                    <a:pt x="57267" y="41177"/>
                  </a:lnTo>
                  <a:lnTo>
                    <a:pt x="50746" y="51074"/>
                  </a:lnTo>
                  <a:lnTo>
                    <a:pt x="40915" y="57647"/>
                  </a:lnTo>
                  <a:lnTo>
                    <a:pt x="29720" y="59837"/>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87" name="Google Shape;1987;p53"/>
            <p:cNvSpPr/>
            <p:nvPr/>
          </p:nvSpPr>
          <p:spPr>
            <a:xfrm>
              <a:off x="2365140" y="9394151"/>
              <a:ext cx="57150" cy="57785"/>
            </a:xfrm>
            <a:custGeom>
              <a:avLst/>
              <a:gdLst/>
              <a:ahLst/>
              <a:cxnLst/>
              <a:rect l="l" t="t" r="r" b="b"/>
              <a:pathLst>
                <a:path w="57150" h="57784" extrusionOk="0">
                  <a:moveTo>
                    <a:pt x="28555" y="57455"/>
                  </a:moveTo>
                  <a:lnTo>
                    <a:pt x="17799" y="55350"/>
                  </a:lnTo>
                  <a:lnTo>
                    <a:pt x="8353" y="49033"/>
                  </a:lnTo>
                  <a:lnTo>
                    <a:pt x="2088" y="39521"/>
                  </a:lnTo>
                  <a:lnTo>
                    <a:pt x="0" y="28706"/>
                  </a:lnTo>
                  <a:lnTo>
                    <a:pt x="2088" y="17902"/>
                  </a:lnTo>
                  <a:lnTo>
                    <a:pt x="8353" y="8422"/>
                  </a:lnTo>
                  <a:lnTo>
                    <a:pt x="17791" y="2105"/>
                  </a:lnTo>
                  <a:lnTo>
                    <a:pt x="28534" y="0"/>
                  </a:lnTo>
                  <a:lnTo>
                    <a:pt x="39287" y="2105"/>
                  </a:lnTo>
                  <a:lnTo>
                    <a:pt x="48757" y="8422"/>
                  </a:lnTo>
                  <a:lnTo>
                    <a:pt x="55022" y="17934"/>
                  </a:lnTo>
                  <a:lnTo>
                    <a:pt x="57111" y="28749"/>
                  </a:lnTo>
                  <a:lnTo>
                    <a:pt x="55022" y="39553"/>
                  </a:lnTo>
                  <a:lnTo>
                    <a:pt x="48757" y="49033"/>
                  </a:lnTo>
                  <a:lnTo>
                    <a:pt x="39311" y="55350"/>
                  </a:lnTo>
                  <a:lnTo>
                    <a:pt x="28555" y="57455"/>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88" name="Google Shape;1988;p53"/>
            <p:cNvSpPr/>
            <p:nvPr/>
          </p:nvSpPr>
          <p:spPr>
            <a:xfrm>
              <a:off x="2514936" y="9544908"/>
              <a:ext cx="55244" cy="55244"/>
            </a:xfrm>
            <a:custGeom>
              <a:avLst/>
              <a:gdLst/>
              <a:ahLst/>
              <a:cxnLst/>
              <a:rect l="l" t="t" r="r" b="b"/>
              <a:pathLst>
                <a:path w="55244" h="55245" extrusionOk="0">
                  <a:moveTo>
                    <a:pt x="27390" y="55130"/>
                  </a:moveTo>
                  <a:lnTo>
                    <a:pt x="17072" y="53109"/>
                  </a:lnTo>
                  <a:lnTo>
                    <a:pt x="8012" y="47047"/>
                  </a:lnTo>
                  <a:lnTo>
                    <a:pt x="2003" y="37928"/>
                  </a:lnTo>
                  <a:lnTo>
                    <a:pt x="0" y="27565"/>
                  </a:lnTo>
                  <a:lnTo>
                    <a:pt x="2003" y="17201"/>
                  </a:lnTo>
                  <a:lnTo>
                    <a:pt x="8012" y="8082"/>
                  </a:lnTo>
                  <a:lnTo>
                    <a:pt x="17072" y="2020"/>
                  </a:lnTo>
                  <a:lnTo>
                    <a:pt x="27390" y="0"/>
                  </a:lnTo>
                  <a:lnTo>
                    <a:pt x="37708" y="2020"/>
                  </a:lnTo>
                  <a:lnTo>
                    <a:pt x="46768" y="8082"/>
                  </a:lnTo>
                  <a:lnTo>
                    <a:pt x="52778" y="17201"/>
                  </a:lnTo>
                  <a:lnTo>
                    <a:pt x="54781" y="27565"/>
                  </a:lnTo>
                  <a:lnTo>
                    <a:pt x="52778" y="37928"/>
                  </a:lnTo>
                  <a:lnTo>
                    <a:pt x="46768" y="47047"/>
                  </a:lnTo>
                  <a:lnTo>
                    <a:pt x="37708" y="53109"/>
                  </a:lnTo>
                  <a:lnTo>
                    <a:pt x="27390" y="5513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89" name="Google Shape;1989;p53"/>
            <p:cNvSpPr/>
            <p:nvPr/>
          </p:nvSpPr>
          <p:spPr>
            <a:xfrm>
              <a:off x="2664221" y="9694985"/>
              <a:ext cx="53975" cy="54610"/>
            </a:xfrm>
            <a:custGeom>
              <a:avLst/>
              <a:gdLst/>
              <a:ahLst/>
              <a:cxnLst/>
              <a:rect l="l" t="t" r="r" b="b"/>
              <a:pathLst>
                <a:path w="53975" h="54609" extrusionOk="0">
                  <a:moveTo>
                    <a:pt x="26793" y="53995"/>
                  </a:moveTo>
                  <a:lnTo>
                    <a:pt x="16705" y="52017"/>
                  </a:lnTo>
                  <a:lnTo>
                    <a:pt x="7842" y="46083"/>
                  </a:lnTo>
                  <a:lnTo>
                    <a:pt x="1960" y="37152"/>
                  </a:lnTo>
                  <a:lnTo>
                    <a:pt x="0" y="26997"/>
                  </a:lnTo>
                  <a:lnTo>
                    <a:pt x="1960" y="16843"/>
                  </a:lnTo>
                  <a:lnTo>
                    <a:pt x="7842" y="7912"/>
                  </a:lnTo>
                  <a:lnTo>
                    <a:pt x="16705" y="1978"/>
                  </a:lnTo>
                  <a:lnTo>
                    <a:pt x="26793" y="0"/>
                  </a:lnTo>
                  <a:lnTo>
                    <a:pt x="36882" y="1978"/>
                  </a:lnTo>
                  <a:lnTo>
                    <a:pt x="45745" y="7912"/>
                  </a:lnTo>
                  <a:lnTo>
                    <a:pt x="51627" y="16843"/>
                  </a:lnTo>
                  <a:lnTo>
                    <a:pt x="53587" y="26997"/>
                  </a:lnTo>
                  <a:lnTo>
                    <a:pt x="51627" y="37152"/>
                  </a:lnTo>
                  <a:lnTo>
                    <a:pt x="45745" y="46083"/>
                  </a:lnTo>
                  <a:lnTo>
                    <a:pt x="36882" y="52017"/>
                  </a:lnTo>
                  <a:lnTo>
                    <a:pt x="26793" y="53995"/>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90" name="Google Shape;1990;p53"/>
            <p:cNvSpPr/>
            <p:nvPr/>
          </p:nvSpPr>
          <p:spPr>
            <a:xfrm>
              <a:off x="2814017" y="9845742"/>
              <a:ext cx="51435" cy="52069"/>
            </a:xfrm>
            <a:custGeom>
              <a:avLst/>
              <a:gdLst/>
              <a:ahLst/>
              <a:cxnLst/>
              <a:rect l="l" t="t" r="r" b="b"/>
              <a:pathLst>
                <a:path w="51435" h="52070" extrusionOk="0">
                  <a:moveTo>
                    <a:pt x="25629" y="51613"/>
                  </a:moveTo>
                  <a:lnTo>
                    <a:pt x="15979" y="49720"/>
                  </a:lnTo>
                  <a:lnTo>
                    <a:pt x="7501" y="44041"/>
                  </a:lnTo>
                  <a:lnTo>
                    <a:pt x="1875" y="35495"/>
                  </a:lnTo>
                  <a:lnTo>
                    <a:pt x="0" y="25785"/>
                  </a:lnTo>
                  <a:lnTo>
                    <a:pt x="1875" y="16085"/>
                  </a:lnTo>
                  <a:lnTo>
                    <a:pt x="7501" y="7571"/>
                  </a:lnTo>
                  <a:lnTo>
                    <a:pt x="15979" y="1892"/>
                  </a:lnTo>
                  <a:lnTo>
                    <a:pt x="25629" y="0"/>
                  </a:lnTo>
                  <a:lnTo>
                    <a:pt x="35278" y="1892"/>
                  </a:lnTo>
                  <a:lnTo>
                    <a:pt x="43756" y="7571"/>
                  </a:lnTo>
                  <a:lnTo>
                    <a:pt x="49382" y="16117"/>
                  </a:lnTo>
                  <a:lnTo>
                    <a:pt x="51258" y="25828"/>
                  </a:lnTo>
                  <a:lnTo>
                    <a:pt x="49382" y="35527"/>
                  </a:lnTo>
                  <a:lnTo>
                    <a:pt x="43756" y="44041"/>
                  </a:lnTo>
                  <a:lnTo>
                    <a:pt x="35278" y="49720"/>
                  </a:lnTo>
                  <a:lnTo>
                    <a:pt x="25629" y="51613"/>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91" name="Google Shape;1991;p53"/>
            <p:cNvSpPr/>
            <p:nvPr/>
          </p:nvSpPr>
          <p:spPr>
            <a:xfrm>
              <a:off x="2963814" y="9996443"/>
              <a:ext cx="49530" cy="49530"/>
            </a:xfrm>
            <a:custGeom>
              <a:avLst/>
              <a:gdLst/>
              <a:ahLst/>
              <a:cxnLst/>
              <a:rect l="l" t="t" r="r" b="b"/>
              <a:pathLst>
                <a:path w="49530" h="49529" extrusionOk="0">
                  <a:moveTo>
                    <a:pt x="24464" y="49288"/>
                  </a:moveTo>
                  <a:lnTo>
                    <a:pt x="15252" y="47480"/>
                  </a:lnTo>
                  <a:lnTo>
                    <a:pt x="7160" y="42056"/>
                  </a:lnTo>
                  <a:lnTo>
                    <a:pt x="1790" y="33895"/>
                  </a:lnTo>
                  <a:lnTo>
                    <a:pt x="0" y="24622"/>
                  </a:lnTo>
                  <a:lnTo>
                    <a:pt x="1790" y="15360"/>
                  </a:lnTo>
                  <a:lnTo>
                    <a:pt x="7160" y="7231"/>
                  </a:lnTo>
                  <a:lnTo>
                    <a:pt x="15252" y="1807"/>
                  </a:lnTo>
                  <a:lnTo>
                    <a:pt x="24464" y="0"/>
                  </a:lnTo>
                  <a:lnTo>
                    <a:pt x="33675" y="1807"/>
                  </a:lnTo>
                  <a:lnTo>
                    <a:pt x="41767" y="7231"/>
                  </a:lnTo>
                  <a:lnTo>
                    <a:pt x="47138" y="15392"/>
                  </a:lnTo>
                  <a:lnTo>
                    <a:pt x="48928" y="24665"/>
                  </a:lnTo>
                  <a:lnTo>
                    <a:pt x="47138" y="33927"/>
                  </a:lnTo>
                  <a:lnTo>
                    <a:pt x="41767" y="42056"/>
                  </a:lnTo>
                  <a:lnTo>
                    <a:pt x="33675" y="47480"/>
                  </a:lnTo>
                  <a:lnTo>
                    <a:pt x="24464" y="49288"/>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92" name="Google Shape;1992;p53"/>
            <p:cNvSpPr/>
            <p:nvPr/>
          </p:nvSpPr>
          <p:spPr>
            <a:xfrm>
              <a:off x="3113609" y="10147186"/>
              <a:ext cx="46990" cy="46990"/>
            </a:xfrm>
            <a:custGeom>
              <a:avLst/>
              <a:gdLst/>
              <a:ahLst/>
              <a:cxnLst/>
              <a:rect l="l" t="t" r="r" b="b"/>
              <a:pathLst>
                <a:path w="46989" h="46990" extrusionOk="0">
                  <a:moveTo>
                    <a:pt x="23299" y="46920"/>
                  </a:moveTo>
                  <a:lnTo>
                    <a:pt x="14526" y="45197"/>
                  </a:lnTo>
                  <a:lnTo>
                    <a:pt x="6819" y="40029"/>
                  </a:lnTo>
                  <a:lnTo>
                    <a:pt x="1704" y="32260"/>
                  </a:lnTo>
                  <a:lnTo>
                    <a:pt x="0" y="23438"/>
                  </a:lnTo>
                  <a:lnTo>
                    <a:pt x="1704" y="14617"/>
                  </a:lnTo>
                  <a:lnTo>
                    <a:pt x="6819" y="6848"/>
                  </a:lnTo>
                  <a:lnTo>
                    <a:pt x="14526" y="1712"/>
                  </a:lnTo>
                  <a:lnTo>
                    <a:pt x="23299" y="0"/>
                  </a:lnTo>
                  <a:lnTo>
                    <a:pt x="32071" y="1712"/>
                  </a:lnTo>
                  <a:lnTo>
                    <a:pt x="39778" y="6848"/>
                  </a:lnTo>
                  <a:lnTo>
                    <a:pt x="44893" y="14617"/>
                  </a:lnTo>
                  <a:lnTo>
                    <a:pt x="46598" y="23438"/>
                  </a:lnTo>
                  <a:lnTo>
                    <a:pt x="44893" y="32260"/>
                  </a:lnTo>
                  <a:lnTo>
                    <a:pt x="39778" y="40029"/>
                  </a:lnTo>
                  <a:lnTo>
                    <a:pt x="32071" y="45197"/>
                  </a:lnTo>
                  <a:lnTo>
                    <a:pt x="23299" y="4692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93" name="Google Shape;1993;p53"/>
            <p:cNvSpPr/>
            <p:nvPr/>
          </p:nvSpPr>
          <p:spPr>
            <a:xfrm>
              <a:off x="3262781" y="10297319"/>
              <a:ext cx="45720" cy="45720"/>
            </a:xfrm>
            <a:custGeom>
              <a:avLst/>
              <a:gdLst/>
              <a:ahLst/>
              <a:cxnLst/>
              <a:rect l="l" t="t" r="r" b="b"/>
              <a:pathLst>
                <a:path w="45720" h="45720" extrusionOk="0">
                  <a:moveTo>
                    <a:pt x="22752" y="45686"/>
                  </a:moveTo>
                  <a:lnTo>
                    <a:pt x="14191" y="44017"/>
                  </a:lnTo>
                  <a:lnTo>
                    <a:pt x="6648" y="39008"/>
                  </a:lnTo>
                  <a:lnTo>
                    <a:pt x="1662" y="31452"/>
                  </a:lnTo>
                  <a:lnTo>
                    <a:pt x="0" y="22843"/>
                  </a:lnTo>
                  <a:lnTo>
                    <a:pt x="1662" y="14234"/>
                  </a:lnTo>
                  <a:lnTo>
                    <a:pt x="6648" y="6678"/>
                  </a:lnTo>
                  <a:lnTo>
                    <a:pt x="14167" y="1669"/>
                  </a:lnTo>
                  <a:lnTo>
                    <a:pt x="22730" y="0"/>
                  </a:lnTo>
                  <a:lnTo>
                    <a:pt x="31293" y="1669"/>
                  </a:lnTo>
                  <a:lnTo>
                    <a:pt x="38812" y="6678"/>
                  </a:lnTo>
                  <a:lnTo>
                    <a:pt x="43799" y="14234"/>
                  </a:lnTo>
                  <a:lnTo>
                    <a:pt x="45461" y="22843"/>
                  </a:lnTo>
                  <a:lnTo>
                    <a:pt x="43799" y="31452"/>
                  </a:lnTo>
                  <a:lnTo>
                    <a:pt x="38812" y="39008"/>
                  </a:lnTo>
                  <a:lnTo>
                    <a:pt x="31301" y="44017"/>
                  </a:lnTo>
                  <a:lnTo>
                    <a:pt x="22752" y="45686"/>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94" name="Google Shape;1994;p53"/>
            <p:cNvSpPr/>
            <p:nvPr/>
          </p:nvSpPr>
          <p:spPr>
            <a:xfrm>
              <a:off x="3412577" y="10448019"/>
              <a:ext cx="43180" cy="43815"/>
            </a:xfrm>
            <a:custGeom>
              <a:avLst/>
              <a:gdLst/>
              <a:ahLst/>
              <a:cxnLst/>
              <a:rect l="l" t="t" r="r" b="b"/>
              <a:pathLst>
                <a:path w="43179" h="43815" extrusionOk="0">
                  <a:moveTo>
                    <a:pt x="21565" y="43361"/>
                  </a:moveTo>
                  <a:lnTo>
                    <a:pt x="13441" y="41776"/>
                  </a:lnTo>
                  <a:lnTo>
                    <a:pt x="6307" y="37022"/>
                  </a:lnTo>
                  <a:lnTo>
                    <a:pt x="1576" y="29851"/>
                  </a:lnTo>
                  <a:lnTo>
                    <a:pt x="0" y="21680"/>
                  </a:lnTo>
                  <a:lnTo>
                    <a:pt x="1576" y="13509"/>
                  </a:lnTo>
                  <a:lnTo>
                    <a:pt x="6307" y="6338"/>
                  </a:lnTo>
                  <a:lnTo>
                    <a:pt x="13441" y="1584"/>
                  </a:lnTo>
                  <a:lnTo>
                    <a:pt x="21565" y="0"/>
                  </a:lnTo>
                  <a:lnTo>
                    <a:pt x="29690" y="1584"/>
                  </a:lnTo>
                  <a:lnTo>
                    <a:pt x="36823" y="6338"/>
                  </a:lnTo>
                  <a:lnTo>
                    <a:pt x="41554" y="13509"/>
                  </a:lnTo>
                  <a:lnTo>
                    <a:pt x="43131" y="21680"/>
                  </a:lnTo>
                  <a:lnTo>
                    <a:pt x="41554" y="29851"/>
                  </a:lnTo>
                  <a:lnTo>
                    <a:pt x="36823" y="37022"/>
                  </a:lnTo>
                  <a:lnTo>
                    <a:pt x="29690" y="41776"/>
                  </a:lnTo>
                  <a:lnTo>
                    <a:pt x="21565" y="43361"/>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95" name="Google Shape;1995;p53"/>
            <p:cNvSpPr/>
            <p:nvPr/>
          </p:nvSpPr>
          <p:spPr>
            <a:xfrm>
              <a:off x="3562430" y="10598720"/>
              <a:ext cx="41275" cy="41275"/>
            </a:xfrm>
            <a:custGeom>
              <a:avLst/>
              <a:gdLst/>
              <a:ahLst/>
              <a:cxnLst/>
              <a:rect l="l" t="t" r="r" b="b"/>
              <a:pathLst>
                <a:path w="41275" h="41275" extrusionOk="0">
                  <a:moveTo>
                    <a:pt x="20400" y="41035"/>
                  </a:moveTo>
                  <a:lnTo>
                    <a:pt x="12715" y="39536"/>
                  </a:lnTo>
                  <a:lnTo>
                    <a:pt x="5966" y="35037"/>
                  </a:lnTo>
                  <a:lnTo>
                    <a:pt x="1491" y="28259"/>
                  </a:lnTo>
                  <a:lnTo>
                    <a:pt x="0" y="20539"/>
                  </a:lnTo>
                  <a:lnTo>
                    <a:pt x="1491" y="12808"/>
                  </a:lnTo>
                  <a:lnTo>
                    <a:pt x="5966" y="5997"/>
                  </a:lnTo>
                  <a:lnTo>
                    <a:pt x="12715" y="1499"/>
                  </a:lnTo>
                  <a:lnTo>
                    <a:pt x="20400" y="0"/>
                  </a:lnTo>
                  <a:lnTo>
                    <a:pt x="28086" y="1499"/>
                  </a:lnTo>
                  <a:lnTo>
                    <a:pt x="34834" y="5997"/>
                  </a:lnTo>
                  <a:lnTo>
                    <a:pt x="39310" y="12776"/>
                  </a:lnTo>
                  <a:lnTo>
                    <a:pt x="40801" y="20496"/>
                  </a:lnTo>
                  <a:lnTo>
                    <a:pt x="39310" y="28227"/>
                  </a:lnTo>
                  <a:lnTo>
                    <a:pt x="34834" y="35037"/>
                  </a:lnTo>
                  <a:lnTo>
                    <a:pt x="28086" y="39536"/>
                  </a:lnTo>
                  <a:lnTo>
                    <a:pt x="20400" y="41035"/>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96" name="Google Shape;1996;p53"/>
            <p:cNvSpPr/>
            <p:nvPr/>
          </p:nvSpPr>
          <p:spPr>
            <a:xfrm>
              <a:off x="3712226" y="10749420"/>
              <a:ext cx="38735" cy="38735"/>
            </a:xfrm>
            <a:custGeom>
              <a:avLst/>
              <a:gdLst/>
              <a:ahLst/>
              <a:cxnLst/>
              <a:rect l="l" t="t" r="r" b="b"/>
              <a:pathLst>
                <a:path w="38735" h="38734" extrusionOk="0">
                  <a:moveTo>
                    <a:pt x="19257" y="38653"/>
                  </a:moveTo>
                  <a:lnTo>
                    <a:pt x="12012" y="37239"/>
                  </a:lnTo>
                  <a:lnTo>
                    <a:pt x="5625" y="32995"/>
                  </a:lnTo>
                  <a:lnTo>
                    <a:pt x="1406" y="26602"/>
                  </a:lnTo>
                  <a:lnTo>
                    <a:pt x="0" y="19326"/>
                  </a:lnTo>
                  <a:lnTo>
                    <a:pt x="1406" y="12050"/>
                  </a:lnTo>
                  <a:lnTo>
                    <a:pt x="5625" y="5657"/>
                  </a:lnTo>
                  <a:lnTo>
                    <a:pt x="11988" y="1414"/>
                  </a:lnTo>
                  <a:lnTo>
                    <a:pt x="19235" y="0"/>
                  </a:lnTo>
                  <a:lnTo>
                    <a:pt x="26483" y="1414"/>
                  </a:lnTo>
                  <a:lnTo>
                    <a:pt x="32846" y="5657"/>
                  </a:lnTo>
                  <a:lnTo>
                    <a:pt x="37065" y="12050"/>
                  </a:lnTo>
                  <a:lnTo>
                    <a:pt x="38471" y="19326"/>
                  </a:lnTo>
                  <a:lnTo>
                    <a:pt x="37065" y="26602"/>
                  </a:lnTo>
                  <a:lnTo>
                    <a:pt x="32846" y="32995"/>
                  </a:lnTo>
                  <a:lnTo>
                    <a:pt x="26491" y="37239"/>
                  </a:lnTo>
                  <a:lnTo>
                    <a:pt x="19257" y="38653"/>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97" name="Google Shape;1997;p53"/>
            <p:cNvSpPr/>
            <p:nvPr/>
          </p:nvSpPr>
          <p:spPr>
            <a:xfrm>
              <a:off x="3861454" y="10899554"/>
              <a:ext cx="37465" cy="38100"/>
            </a:xfrm>
            <a:custGeom>
              <a:avLst/>
              <a:gdLst/>
              <a:ahLst/>
              <a:cxnLst/>
              <a:rect l="l" t="t" r="r" b="b"/>
              <a:pathLst>
                <a:path w="37464" h="38100" extrusionOk="0">
                  <a:moveTo>
                    <a:pt x="18639" y="37519"/>
                  </a:moveTo>
                  <a:lnTo>
                    <a:pt x="11621" y="36147"/>
                  </a:lnTo>
                  <a:lnTo>
                    <a:pt x="5455" y="32031"/>
                  </a:lnTo>
                  <a:lnTo>
                    <a:pt x="1363" y="25826"/>
                  </a:lnTo>
                  <a:lnTo>
                    <a:pt x="0" y="18759"/>
                  </a:lnTo>
                  <a:lnTo>
                    <a:pt x="1363" y="11692"/>
                  </a:lnTo>
                  <a:lnTo>
                    <a:pt x="5455" y="5487"/>
                  </a:lnTo>
                  <a:lnTo>
                    <a:pt x="11621" y="1371"/>
                  </a:lnTo>
                  <a:lnTo>
                    <a:pt x="18639" y="0"/>
                  </a:lnTo>
                  <a:lnTo>
                    <a:pt x="25657" y="1371"/>
                  </a:lnTo>
                  <a:lnTo>
                    <a:pt x="31823" y="5487"/>
                  </a:lnTo>
                  <a:lnTo>
                    <a:pt x="35914" y="11692"/>
                  </a:lnTo>
                  <a:lnTo>
                    <a:pt x="37278" y="18759"/>
                  </a:lnTo>
                  <a:lnTo>
                    <a:pt x="35914" y="25826"/>
                  </a:lnTo>
                  <a:lnTo>
                    <a:pt x="31823" y="32031"/>
                  </a:lnTo>
                  <a:lnTo>
                    <a:pt x="25657" y="36147"/>
                  </a:lnTo>
                  <a:lnTo>
                    <a:pt x="18639" y="37519"/>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98" name="Google Shape;1998;p53"/>
            <p:cNvSpPr/>
            <p:nvPr/>
          </p:nvSpPr>
          <p:spPr>
            <a:xfrm>
              <a:off x="4011250" y="11050254"/>
              <a:ext cx="35560" cy="35560"/>
            </a:xfrm>
            <a:custGeom>
              <a:avLst/>
              <a:gdLst/>
              <a:ahLst/>
              <a:cxnLst/>
              <a:rect l="l" t="t" r="r" b="b"/>
              <a:pathLst>
                <a:path w="35560" h="35559" extrusionOk="0">
                  <a:moveTo>
                    <a:pt x="17474" y="35193"/>
                  </a:moveTo>
                  <a:lnTo>
                    <a:pt x="10894" y="33906"/>
                  </a:lnTo>
                  <a:lnTo>
                    <a:pt x="5114" y="30046"/>
                  </a:lnTo>
                  <a:lnTo>
                    <a:pt x="1278" y="24225"/>
                  </a:lnTo>
                  <a:lnTo>
                    <a:pt x="0" y="17596"/>
                  </a:lnTo>
                  <a:lnTo>
                    <a:pt x="1278" y="10967"/>
                  </a:lnTo>
                  <a:lnTo>
                    <a:pt x="5114" y="5147"/>
                  </a:lnTo>
                  <a:lnTo>
                    <a:pt x="10894" y="1286"/>
                  </a:lnTo>
                  <a:lnTo>
                    <a:pt x="17474" y="0"/>
                  </a:lnTo>
                  <a:lnTo>
                    <a:pt x="24053" y="1286"/>
                  </a:lnTo>
                  <a:lnTo>
                    <a:pt x="29834" y="5147"/>
                  </a:lnTo>
                  <a:lnTo>
                    <a:pt x="33670" y="10967"/>
                  </a:lnTo>
                  <a:lnTo>
                    <a:pt x="34948" y="17596"/>
                  </a:lnTo>
                  <a:lnTo>
                    <a:pt x="33670" y="24225"/>
                  </a:lnTo>
                  <a:lnTo>
                    <a:pt x="29834" y="30046"/>
                  </a:lnTo>
                  <a:lnTo>
                    <a:pt x="24053" y="33906"/>
                  </a:lnTo>
                  <a:lnTo>
                    <a:pt x="17474" y="35193"/>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99" name="Google Shape;1999;p53"/>
            <p:cNvSpPr/>
            <p:nvPr/>
          </p:nvSpPr>
          <p:spPr>
            <a:xfrm>
              <a:off x="4161046" y="11200954"/>
              <a:ext cx="33020" cy="33020"/>
            </a:xfrm>
            <a:custGeom>
              <a:avLst/>
              <a:gdLst/>
              <a:ahLst/>
              <a:cxnLst/>
              <a:rect l="l" t="t" r="r" b="b"/>
              <a:pathLst>
                <a:path w="33020" h="33020" extrusionOk="0">
                  <a:moveTo>
                    <a:pt x="16309" y="32811"/>
                  </a:moveTo>
                  <a:lnTo>
                    <a:pt x="10168" y="31609"/>
                  </a:lnTo>
                  <a:lnTo>
                    <a:pt x="4773" y="28004"/>
                  </a:lnTo>
                  <a:lnTo>
                    <a:pt x="1193" y="22577"/>
                  </a:lnTo>
                  <a:lnTo>
                    <a:pt x="0" y="16405"/>
                  </a:lnTo>
                  <a:lnTo>
                    <a:pt x="1193" y="10234"/>
                  </a:lnTo>
                  <a:lnTo>
                    <a:pt x="4773" y="4806"/>
                  </a:lnTo>
                  <a:lnTo>
                    <a:pt x="10168" y="1201"/>
                  </a:lnTo>
                  <a:lnTo>
                    <a:pt x="16309" y="0"/>
                  </a:lnTo>
                  <a:lnTo>
                    <a:pt x="22450" y="1201"/>
                  </a:lnTo>
                  <a:lnTo>
                    <a:pt x="27845" y="4806"/>
                  </a:lnTo>
                  <a:lnTo>
                    <a:pt x="31425" y="10234"/>
                  </a:lnTo>
                  <a:lnTo>
                    <a:pt x="32618" y="16405"/>
                  </a:lnTo>
                  <a:lnTo>
                    <a:pt x="31425" y="22577"/>
                  </a:lnTo>
                  <a:lnTo>
                    <a:pt x="27845" y="28004"/>
                  </a:lnTo>
                  <a:lnTo>
                    <a:pt x="22450" y="31609"/>
                  </a:lnTo>
                  <a:lnTo>
                    <a:pt x="16309" y="32811"/>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2000" name="Google Shape;2000;p53"/>
            <p:cNvPicPr preferRelativeResize="0"/>
            <p:nvPr/>
          </p:nvPicPr>
          <p:blipFill rotWithShape="1">
            <a:blip r:embed="rId27">
              <a:alphaModFix/>
            </a:blip>
            <a:srcRect/>
            <a:stretch/>
          </p:blipFill>
          <p:spPr>
            <a:xfrm>
              <a:off x="1466988" y="8191432"/>
              <a:ext cx="69897" cy="70330"/>
            </a:xfrm>
            <a:prstGeom prst="rect">
              <a:avLst/>
            </a:prstGeom>
            <a:noFill/>
            <a:ln>
              <a:noFill/>
            </a:ln>
          </p:spPr>
        </p:pic>
        <p:pic>
          <p:nvPicPr>
            <p:cNvPr id="2001" name="Google Shape;2001;p53"/>
            <p:cNvPicPr preferRelativeResize="0"/>
            <p:nvPr/>
          </p:nvPicPr>
          <p:blipFill rotWithShape="1">
            <a:blip r:embed="rId19">
              <a:alphaModFix/>
            </a:blip>
            <a:srcRect/>
            <a:stretch/>
          </p:blipFill>
          <p:spPr>
            <a:xfrm>
              <a:off x="1616784" y="8342133"/>
              <a:ext cx="67567" cy="68005"/>
            </a:xfrm>
            <a:prstGeom prst="rect">
              <a:avLst/>
            </a:prstGeom>
            <a:noFill/>
            <a:ln>
              <a:noFill/>
            </a:ln>
          </p:spPr>
        </p:pic>
        <p:pic>
          <p:nvPicPr>
            <p:cNvPr id="2002" name="Google Shape;2002;p53"/>
            <p:cNvPicPr preferRelativeResize="0"/>
            <p:nvPr/>
          </p:nvPicPr>
          <p:blipFill rotWithShape="1">
            <a:blip r:embed="rId16">
              <a:alphaModFix/>
            </a:blip>
            <a:srcRect/>
            <a:stretch/>
          </p:blipFill>
          <p:spPr>
            <a:xfrm>
              <a:off x="1766581" y="8492833"/>
              <a:ext cx="65237" cy="65679"/>
            </a:xfrm>
            <a:prstGeom prst="rect">
              <a:avLst/>
            </a:prstGeom>
            <a:noFill/>
            <a:ln>
              <a:noFill/>
            </a:ln>
          </p:spPr>
        </p:pic>
        <p:sp>
          <p:nvSpPr>
            <p:cNvPr id="2003" name="Google Shape;2003;p53"/>
            <p:cNvSpPr/>
            <p:nvPr/>
          </p:nvSpPr>
          <p:spPr>
            <a:xfrm>
              <a:off x="1916377" y="8643534"/>
              <a:ext cx="63500" cy="63500"/>
            </a:xfrm>
            <a:custGeom>
              <a:avLst/>
              <a:gdLst/>
              <a:ahLst/>
              <a:cxnLst/>
              <a:rect l="l" t="t" r="r" b="b"/>
              <a:pathLst>
                <a:path w="63500" h="63500" extrusionOk="0">
                  <a:moveTo>
                    <a:pt x="31453" y="63354"/>
                  </a:moveTo>
                  <a:lnTo>
                    <a:pt x="19610" y="61036"/>
                  </a:lnTo>
                  <a:lnTo>
                    <a:pt x="9205" y="54080"/>
                  </a:lnTo>
                  <a:lnTo>
                    <a:pt x="2301" y="43602"/>
                  </a:lnTo>
                  <a:lnTo>
                    <a:pt x="0" y="31677"/>
                  </a:lnTo>
                  <a:lnTo>
                    <a:pt x="2301" y="19752"/>
                  </a:lnTo>
                  <a:lnTo>
                    <a:pt x="9205" y="9273"/>
                  </a:lnTo>
                  <a:lnTo>
                    <a:pt x="19610" y="2318"/>
                  </a:lnTo>
                  <a:lnTo>
                    <a:pt x="31453" y="0"/>
                  </a:lnTo>
                  <a:lnTo>
                    <a:pt x="43296" y="2318"/>
                  </a:lnTo>
                  <a:lnTo>
                    <a:pt x="53701" y="9273"/>
                  </a:lnTo>
                  <a:lnTo>
                    <a:pt x="60606" y="19752"/>
                  </a:lnTo>
                  <a:lnTo>
                    <a:pt x="62907" y="31677"/>
                  </a:lnTo>
                  <a:lnTo>
                    <a:pt x="60606" y="43602"/>
                  </a:lnTo>
                  <a:lnTo>
                    <a:pt x="53701" y="54080"/>
                  </a:lnTo>
                  <a:lnTo>
                    <a:pt x="43296" y="61036"/>
                  </a:lnTo>
                  <a:lnTo>
                    <a:pt x="31453" y="63354"/>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04" name="Google Shape;2004;p53"/>
            <p:cNvSpPr/>
            <p:nvPr/>
          </p:nvSpPr>
          <p:spPr>
            <a:xfrm>
              <a:off x="2065548" y="8793667"/>
              <a:ext cx="62230" cy="62230"/>
            </a:xfrm>
            <a:custGeom>
              <a:avLst/>
              <a:gdLst/>
              <a:ahLst/>
              <a:cxnLst/>
              <a:rect l="l" t="t" r="r" b="b"/>
              <a:pathLst>
                <a:path w="62230" h="62229" extrusionOk="0">
                  <a:moveTo>
                    <a:pt x="30885" y="62163"/>
                  </a:moveTo>
                  <a:lnTo>
                    <a:pt x="19251" y="59887"/>
                  </a:lnTo>
                  <a:lnTo>
                    <a:pt x="9035" y="53060"/>
                  </a:lnTo>
                  <a:lnTo>
                    <a:pt x="2258" y="42778"/>
                  </a:lnTo>
                  <a:lnTo>
                    <a:pt x="0" y="31081"/>
                  </a:lnTo>
                  <a:lnTo>
                    <a:pt x="2258" y="19385"/>
                  </a:lnTo>
                  <a:lnTo>
                    <a:pt x="9035" y="9103"/>
                  </a:lnTo>
                  <a:lnTo>
                    <a:pt x="19251" y="2275"/>
                  </a:lnTo>
                  <a:lnTo>
                    <a:pt x="30885" y="0"/>
                  </a:lnTo>
                  <a:lnTo>
                    <a:pt x="42519" y="2275"/>
                  </a:lnTo>
                  <a:lnTo>
                    <a:pt x="52735" y="9103"/>
                  </a:lnTo>
                  <a:lnTo>
                    <a:pt x="59512" y="19385"/>
                  </a:lnTo>
                  <a:lnTo>
                    <a:pt x="61771" y="31081"/>
                  </a:lnTo>
                  <a:lnTo>
                    <a:pt x="59512" y="42778"/>
                  </a:lnTo>
                  <a:lnTo>
                    <a:pt x="52735" y="53060"/>
                  </a:lnTo>
                  <a:lnTo>
                    <a:pt x="42519" y="59887"/>
                  </a:lnTo>
                  <a:lnTo>
                    <a:pt x="30885" y="62163"/>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05" name="Google Shape;2005;p53"/>
            <p:cNvSpPr/>
            <p:nvPr/>
          </p:nvSpPr>
          <p:spPr>
            <a:xfrm>
              <a:off x="2215344" y="8944367"/>
              <a:ext cx="59690" cy="60325"/>
            </a:xfrm>
            <a:custGeom>
              <a:avLst/>
              <a:gdLst/>
              <a:ahLst/>
              <a:cxnLst/>
              <a:rect l="l" t="t" r="r" b="b"/>
              <a:pathLst>
                <a:path w="59689" h="60325" extrusionOk="0">
                  <a:moveTo>
                    <a:pt x="29720" y="59837"/>
                  </a:moveTo>
                  <a:lnTo>
                    <a:pt x="18525" y="57647"/>
                  </a:lnTo>
                  <a:lnTo>
                    <a:pt x="8694" y="51074"/>
                  </a:lnTo>
                  <a:lnTo>
                    <a:pt x="2173" y="41177"/>
                  </a:lnTo>
                  <a:lnTo>
                    <a:pt x="0" y="29918"/>
                  </a:lnTo>
                  <a:lnTo>
                    <a:pt x="2173" y="18660"/>
                  </a:lnTo>
                  <a:lnTo>
                    <a:pt x="8694" y="8762"/>
                  </a:lnTo>
                  <a:lnTo>
                    <a:pt x="18525" y="2190"/>
                  </a:lnTo>
                  <a:lnTo>
                    <a:pt x="29720" y="0"/>
                  </a:lnTo>
                  <a:lnTo>
                    <a:pt x="40915" y="2190"/>
                  </a:lnTo>
                  <a:lnTo>
                    <a:pt x="50746" y="8762"/>
                  </a:lnTo>
                  <a:lnTo>
                    <a:pt x="57267" y="18660"/>
                  </a:lnTo>
                  <a:lnTo>
                    <a:pt x="59441" y="29918"/>
                  </a:lnTo>
                  <a:lnTo>
                    <a:pt x="57267" y="41177"/>
                  </a:lnTo>
                  <a:lnTo>
                    <a:pt x="50746" y="51074"/>
                  </a:lnTo>
                  <a:lnTo>
                    <a:pt x="40915" y="57647"/>
                  </a:lnTo>
                  <a:lnTo>
                    <a:pt x="29720" y="59837"/>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06" name="Google Shape;2006;p53"/>
            <p:cNvSpPr/>
            <p:nvPr/>
          </p:nvSpPr>
          <p:spPr>
            <a:xfrm>
              <a:off x="2365140" y="9095068"/>
              <a:ext cx="57150" cy="57785"/>
            </a:xfrm>
            <a:custGeom>
              <a:avLst/>
              <a:gdLst/>
              <a:ahLst/>
              <a:cxnLst/>
              <a:rect l="l" t="t" r="r" b="b"/>
              <a:pathLst>
                <a:path w="57150" h="57784" extrusionOk="0">
                  <a:moveTo>
                    <a:pt x="28555" y="57455"/>
                  </a:moveTo>
                  <a:lnTo>
                    <a:pt x="17799" y="55350"/>
                  </a:lnTo>
                  <a:lnTo>
                    <a:pt x="8353" y="49033"/>
                  </a:lnTo>
                  <a:lnTo>
                    <a:pt x="2088" y="39521"/>
                  </a:lnTo>
                  <a:lnTo>
                    <a:pt x="0" y="28706"/>
                  </a:lnTo>
                  <a:lnTo>
                    <a:pt x="2088" y="17902"/>
                  </a:lnTo>
                  <a:lnTo>
                    <a:pt x="8353" y="8422"/>
                  </a:lnTo>
                  <a:lnTo>
                    <a:pt x="17791" y="2105"/>
                  </a:lnTo>
                  <a:lnTo>
                    <a:pt x="28534" y="0"/>
                  </a:lnTo>
                  <a:lnTo>
                    <a:pt x="39287" y="2105"/>
                  </a:lnTo>
                  <a:lnTo>
                    <a:pt x="48757" y="8422"/>
                  </a:lnTo>
                  <a:lnTo>
                    <a:pt x="55022" y="17934"/>
                  </a:lnTo>
                  <a:lnTo>
                    <a:pt x="57111" y="28749"/>
                  </a:lnTo>
                  <a:lnTo>
                    <a:pt x="55022" y="39553"/>
                  </a:lnTo>
                  <a:lnTo>
                    <a:pt x="48757" y="49033"/>
                  </a:lnTo>
                  <a:lnTo>
                    <a:pt x="39311" y="55350"/>
                  </a:lnTo>
                  <a:lnTo>
                    <a:pt x="28555" y="57455"/>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07" name="Google Shape;2007;p53"/>
            <p:cNvSpPr/>
            <p:nvPr/>
          </p:nvSpPr>
          <p:spPr>
            <a:xfrm>
              <a:off x="2514936" y="9245825"/>
              <a:ext cx="55244" cy="55244"/>
            </a:xfrm>
            <a:custGeom>
              <a:avLst/>
              <a:gdLst/>
              <a:ahLst/>
              <a:cxnLst/>
              <a:rect l="l" t="t" r="r" b="b"/>
              <a:pathLst>
                <a:path w="55244" h="55245" extrusionOk="0">
                  <a:moveTo>
                    <a:pt x="27390" y="55130"/>
                  </a:moveTo>
                  <a:lnTo>
                    <a:pt x="17072" y="53109"/>
                  </a:lnTo>
                  <a:lnTo>
                    <a:pt x="8012" y="47047"/>
                  </a:lnTo>
                  <a:lnTo>
                    <a:pt x="2003" y="37928"/>
                  </a:lnTo>
                  <a:lnTo>
                    <a:pt x="0" y="27565"/>
                  </a:lnTo>
                  <a:lnTo>
                    <a:pt x="2003" y="17201"/>
                  </a:lnTo>
                  <a:lnTo>
                    <a:pt x="8012" y="8082"/>
                  </a:lnTo>
                  <a:lnTo>
                    <a:pt x="17072" y="2020"/>
                  </a:lnTo>
                  <a:lnTo>
                    <a:pt x="27390" y="0"/>
                  </a:lnTo>
                  <a:lnTo>
                    <a:pt x="37708" y="2020"/>
                  </a:lnTo>
                  <a:lnTo>
                    <a:pt x="46768" y="8082"/>
                  </a:lnTo>
                  <a:lnTo>
                    <a:pt x="52778" y="17201"/>
                  </a:lnTo>
                  <a:lnTo>
                    <a:pt x="54781" y="27565"/>
                  </a:lnTo>
                  <a:lnTo>
                    <a:pt x="52778" y="37928"/>
                  </a:lnTo>
                  <a:lnTo>
                    <a:pt x="46768" y="47047"/>
                  </a:lnTo>
                  <a:lnTo>
                    <a:pt x="37708" y="53109"/>
                  </a:lnTo>
                  <a:lnTo>
                    <a:pt x="27390" y="5513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08" name="Google Shape;2008;p53"/>
            <p:cNvSpPr/>
            <p:nvPr/>
          </p:nvSpPr>
          <p:spPr>
            <a:xfrm>
              <a:off x="2664221" y="9395901"/>
              <a:ext cx="53975" cy="54610"/>
            </a:xfrm>
            <a:custGeom>
              <a:avLst/>
              <a:gdLst/>
              <a:ahLst/>
              <a:cxnLst/>
              <a:rect l="l" t="t" r="r" b="b"/>
              <a:pathLst>
                <a:path w="53975" h="54609" extrusionOk="0">
                  <a:moveTo>
                    <a:pt x="26793" y="53995"/>
                  </a:moveTo>
                  <a:lnTo>
                    <a:pt x="16705" y="52017"/>
                  </a:lnTo>
                  <a:lnTo>
                    <a:pt x="7842" y="46083"/>
                  </a:lnTo>
                  <a:lnTo>
                    <a:pt x="1960" y="37152"/>
                  </a:lnTo>
                  <a:lnTo>
                    <a:pt x="0" y="26997"/>
                  </a:lnTo>
                  <a:lnTo>
                    <a:pt x="1960" y="16843"/>
                  </a:lnTo>
                  <a:lnTo>
                    <a:pt x="7842" y="7912"/>
                  </a:lnTo>
                  <a:lnTo>
                    <a:pt x="16705" y="1978"/>
                  </a:lnTo>
                  <a:lnTo>
                    <a:pt x="26793" y="0"/>
                  </a:lnTo>
                  <a:lnTo>
                    <a:pt x="36882" y="1978"/>
                  </a:lnTo>
                  <a:lnTo>
                    <a:pt x="45745" y="7912"/>
                  </a:lnTo>
                  <a:lnTo>
                    <a:pt x="51627" y="16843"/>
                  </a:lnTo>
                  <a:lnTo>
                    <a:pt x="53587" y="26997"/>
                  </a:lnTo>
                  <a:lnTo>
                    <a:pt x="51627" y="37152"/>
                  </a:lnTo>
                  <a:lnTo>
                    <a:pt x="45745" y="46083"/>
                  </a:lnTo>
                  <a:lnTo>
                    <a:pt x="36882" y="52017"/>
                  </a:lnTo>
                  <a:lnTo>
                    <a:pt x="26793" y="53995"/>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09" name="Google Shape;2009;p53"/>
            <p:cNvSpPr/>
            <p:nvPr/>
          </p:nvSpPr>
          <p:spPr>
            <a:xfrm>
              <a:off x="2814017" y="9546658"/>
              <a:ext cx="51435" cy="52069"/>
            </a:xfrm>
            <a:custGeom>
              <a:avLst/>
              <a:gdLst/>
              <a:ahLst/>
              <a:cxnLst/>
              <a:rect l="l" t="t" r="r" b="b"/>
              <a:pathLst>
                <a:path w="51435" h="52070" extrusionOk="0">
                  <a:moveTo>
                    <a:pt x="25629" y="51613"/>
                  </a:moveTo>
                  <a:lnTo>
                    <a:pt x="15979" y="49720"/>
                  </a:lnTo>
                  <a:lnTo>
                    <a:pt x="7501" y="44041"/>
                  </a:lnTo>
                  <a:lnTo>
                    <a:pt x="1875" y="35495"/>
                  </a:lnTo>
                  <a:lnTo>
                    <a:pt x="0" y="25785"/>
                  </a:lnTo>
                  <a:lnTo>
                    <a:pt x="1875" y="16085"/>
                  </a:lnTo>
                  <a:lnTo>
                    <a:pt x="7501" y="7571"/>
                  </a:lnTo>
                  <a:lnTo>
                    <a:pt x="15979" y="1892"/>
                  </a:lnTo>
                  <a:lnTo>
                    <a:pt x="25629" y="0"/>
                  </a:lnTo>
                  <a:lnTo>
                    <a:pt x="35278" y="1892"/>
                  </a:lnTo>
                  <a:lnTo>
                    <a:pt x="43756" y="7571"/>
                  </a:lnTo>
                  <a:lnTo>
                    <a:pt x="49382" y="16117"/>
                  </a:lnTo>
                  <a:lnTo>
                    <a:pt x="51258" y="25828"/>
                  </a:lnTo>
                  <a:lnTo>
                    <a:pt x="49382" y="35527"/>
                  </a:lnTo>
                  <a:lnTo>
                    <a:pt x="43756" y="44041"/>
                  </a:lnTo>
                  <a:lnTo>
                    <a:pt x="35278" y="49720"/>
                  </a:lnTo>
                  <a:lnTo>
                    <a:pt x="25629" y="51613"/>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10" name="Google Shape;2010;p53"/>
            <p:cNvSpPr/>
            <p:nvPr/>
          </p:nvSpPr>
          <p:spPr>
            <a:xfrm>
              <a:off x="2963814" y="9697360"/>
              <a:ext cx="49530" cy="49530"/>
            </a:xfrm>
            <a:custGeom>
              <a:avLst/>
              <a:gdLst/>
              <a:ahLst/>
              <a:cxnLst/>
              <a:rect l="l" t="t" r="r" b="b"/>
              <a:pathLst>
                <a:path w="49530" h="49529" extrusionOk="0">
                  <a:moveTo>
                    <a:pt x="24464" y="49288"/>
                  </a:moveTo>
                  <a:lnTo>
                    <a:pt x="15252" y="47480"/>
                  </a:lnTo>
                  <a:lnTo>
                    <a:pt x="7160" y="42056"/>
                  </a:lnTo>
                  <a:lnTo>
                    <a:pt x="1790" y="33895"/>
                  </a:lnTo>
                  <a:lnTo>
                    <a:pt x="0" y="24622"/>
                  </a:lnTo>
                  <a:lnTo>
                    <a:pt x="1790" y="15360"/>
                  </a:lnTo>
                  <a:lnTo>
                    <a:pt x="7160" y="7231"/>
                  </a:lnTo>
                  <a:lnTo>
                    <a:pt x="15252" y="1807"/>
                  </a:lnTo>
                  <a:lnTo>
                    <a:pt x="24464" y="0"/>
                  </a:lnTo>
                  <a:lnTo>
                    <a:pt x="33675" y="1807"/>
                  </a:lnTo>
                  <a:lnTo>
                    <a:pt x="41767" y="7231"/>
                  </a:lnTo>
                  <a:lnTo>
                    <a:pt x="47138" y="15392"/>
                  </a:lnTo>
                  <a:lnTo>
                    <a:pt x="48928" y="24665"/>
                  </a:lnTo>
                  <a:lnTo>
                    <a:pt x="47138" y="33927"/>
                  </a:lnTo>
                  <a:lnTo>
                    <a:pt x="41767" y="42056"/>
                  </a:lnTo>
                  <a:lnTo>
                    <a:pt x="33675" y="47480"/>
                  </a:lnTo>
                  <a:lnTo>
                    <a:pt x="24464" y="49288"/>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11" name="Google Shape;2011;p53"/>
            <p:cNvSpPr/>
            <p:nvPr/>
          </p:nvSpPr>
          <p:spPr>
            <a:xfrm>
              <a:off x="3113609" y="9848102"/>
              <a:ext cx="46990" cy="46990"/>
            </a:xfrm>
            <a:custGeom>
              <a:avLst/>
              <a:gdLst/>
              <a:ahLst/>
              <a:cxnLst/>
              <a:rect l="l" t="t" r="r" b="b"/>
              <a:pathLst>
                <a:path w="46989" h="46990" extrusionOk="0">
                  <a:moveTo>
                    <a:pt x="23299" y="46920"/>
                  </a:moveTo>
                  <a:lnTo>
                    <a:pt x="14526" y="45197"/>
                  </a:lnTo>
                  <a:lnTo>
                    <a:pt x="6819" y="40029"/>
                  </a:lnTo>
                  <a:lnTo>
                    <a:pt x="1704" y="32284"/>
                  </a:lnTo>
                  <a:lnTo>
                    <a:pt x="0" y="23460"/>
                  </a:lnTo>
                  <a:lnTo>
                    <a:pt x="1704" y="14625"/>
                  </a:lnTo>
                  <a:lnTo>
                    <a:pt x="6819" y="6848"/>
                  </a:lnTo>
                  <a:lnTo>
                    <a:pt x="14526" y="1712"/>
                  </a:lnTo>
                  <a:lnTo>
                    <a:pt x="23299" y="0"/>
                  </a:lnTo>
                  <a:lnTo>
                    <a:pt x="32071" y="1712"/>
                  </a:lnTo>
                  <a:lnTo>
                    <a:pt x="39778" y="6848"/>
                  </a:lnTo>
                  <a:lnTo>
                    <a:pt x="44893" y="14617"/>
                  </a:lnTo>
                  <a:lnTo>
                    <a:pt x="46598" y="23438"/>
                  </a:lnTo>
                  <a:lnTo>
                    <a:pt x="44893" y="32260"/>
                  </a:lnTo>
                  <a:lnTo>
                    <a:pt x="39778" y="40029"/>
                  </a:lnTo>
                  <a:lnTo>
                    <a:pt x="32071" y="45197"/>
                  </a:lnTo>
                  <a:lnTo>
                    <a:pt x="23299" y="4692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12" name="Google Shape;2012;p53"/>
            <p:cNvSpPr/>
            <p:nvPr/>
          </p:nvSpPr>
          <p:spPr>
            <a:xfrm>
              <a:off x="3262781" y="9998236"/>
              <a:ext cx="45720" cy="45720"/>
            </a:xfrm>
            <a:custGeom>
              <a:avLst/>
              <a:gdLst/>
              <a:ahLst/>
              <a:cxnLst/>
              <a:rect l="l" t="t" r="r" b="b"/>
              <a:pathLst>
                <a:path w="45720" h="45720" extrusionOk="0">
                  <a:moveTo>
                    <a:pt x="22752" y="45686"/>
                  </a:moveTo>
                  <a:lnTo>
                    <a:pt x="14191" y="44017"/>
                  </a:lnTo>
                  <a:lnTo>
                    <a:pt x="6648" y="39008"/>
                  </a:lnTo>
                  <a:lnTo>
                    <a:pt x="1662" y="31452"/>
                  </a:lnTo>
                  <a:lnTo>
                    <a:pt x="0" y="22843"/>
                  </a:lnTo>
                  <a:lnTo>
                    <a:pt x="1662" y="14234"/>
                  </a:lnTo>
                  <a:lnTo>
                    <a:pt x="6648" y="6678"/>
                  </a:lnTo>
                  <a:lnTo>
                    <a:pt x="14167" y="1669"/>
                  </a:lnTo>
                  <a:lnTo>
                    <a:pt x="22730" y="0"/>
                  </a:lnTo>
                  <a:lnTo>
                    <a:pt x="31293" y="1669"/>
                  </a:lnTo>
                  <a:lnTo>
                    <a:pt x="38812" y="6678"/>
                  </a:lnTo>
                  <a:lnTo>
                    <a:pt x="43799" y="14234"/>
                  </a:lnTo>
                  <a:lnTo>
                    <a:pt x="45461" y="22843"/>
                  </a:lnTo>
                  <a:lnTo>
                    <a:pt x="43799" y="31452"/>
                  </a:lnTo>
                  <a:lnTo>
                    <a:pt x="38812" y="39008"/>
                  </a:lnTo>
                  <a:lnTo>
                    <a:pt x="31301" y="44017"/>
                  </a:lnTo>
                  <a:lnTo>
                    <a:pt x="22752" y="45686"/>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13" name="Google Shape;2013;p53"/>
            <p:cNvSpPr/>
            <p:nvPr/>
          </p:nvSpPr>
          <p:spPr>
            <a:xfrm>
              <a:off x="3412577" y="10148936"/>
              <a:ext cx="43180" cy="43815"/>
            </a:xfrm>
            <a:custGeom>
              <a:avLst/>
              <a:gdLst/>
              <a:ahLst/>
              <a:cxnLst/>
              <a:rect l="l" t="t" r="r" b="b"/>
              <a:pathLst>
                <a:path w="43179" h="43815" extrusionOk="0">
                  <a:moveTo>
                    <a:pt x="21565" y="43361"/>
                  </a:moveTo>
                  <a:lnTo>
                    <a:pt x="13441" y="41776"/>
                  </a:lnTo>
                  <a:lnTo>
                    <a:pt x="6307" y="37022"/>
                  </a:lnTo>
                  <a:lnTo>
                    <a:pt x="1576" y="29851"/>
                  </a:lnTo>
                  <a:lnTo>
                    <a:pt x="0" y="21680"/>
                  </a:lnTo>
                  <a:lnTo>
                    <a:pt x="1576" y="13509"/>
                  </a:lnTo>
                  <a:lnTo>
                    <a:pt x="6307" y="6338"/>
                  </a:lnTo>
                  <a:lnTo>
                    <a:pt x="13441" y="1584"/>
                  </a:lnTo>
                  <a:lnTo>
                    <a:pt x="21565" y="0"/>
                  </a:lnTo>
                  <a:lnTo>
                    <a:pt x="29690" y="1584"/>
                  </a:lnTo>
                  <a:lnTo>
                    <a:pt x="36823" y="6338"/>
                  </a:lnTo>
                  <a:lnTo>
                    <a:pt x="41554" y="13509"/>
                  </a:lnTo>
                  <a:lnTo>
                    <a:pt x="43131" y="21680"/>
                  </a:lnTo>
                  <a:lnTo>
                    <a:pt x="41554" y="29851"/>
                  </a:lnTo>
                  <a:lnTo>
                    <a:pt x="36823" y="37022"/>
                  </a:lnTo>
                  <a:lnTo>
                    <a:pt x="29690" y="41776"/>
                  </a:lnTo>
                  <a:lnTo>
                    <a:pt x="21565" y="43361"/>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14" name="Google Shape;2014;p53"/>
            <p:cNvSpPr/>
            <p:nvPr/>
          </p:nvSpPr>
          <p:spPr>
            <a:xfrm>
              <a:off x="3562430" y="10299636"/>
              <a:ext cx="41275" cy="41275"/>
            </a:xfrm>
            <a:custGeom>
              <a:avLst/>
              <a:gdLst/>
              <a:ahLst/>
              <a:cxnLst/>
              <a:rect l="l" t="t" r="r" b="b"/>
              <a:pathLst>
                <a:path w="41275" h="41275" extrusionOk="0">
                  <a:moveTo>
                    <a:pt x="20400" y="41035"/>
                  </a:moveTo>
                  <a:lnTo>
                    <a:pt x="12715" y="39536"/>
                  </a:lnTo>
                  <a:lnTo>
                    <a:pt x="5966" y="35037"/>
                  </a:lnTo>
                  <a:lnTo>
                    <a:pt x="1491" y="28259"/>
                  </a:lnTo>
                  <a:lnTo>
                    <a:pt x="0" y="20539"/>
                  </a:lnTo>
                  <a:lnTo>
                    <a:pt x="1491" y="12808"/>
                  </a:lnTo>
                  <a:lnTo>
                    <a:pt x="5966" y="5997"/>
                  </a:lnTo>
                  <a:lnTo>
                    <a:pt x="12715" y="1499"/>
                  </a:lnTo>
                  <a:lnTo>
                    <a:pt x="20400" y="0"/>
                  </a:lnTo>
                  <a:lnTo>
                    <a:pt x="28086" y="1499"/>
                  </a:lnTo>
                  <a:lnTo>
                    <a:pt x="34834" y="5997"/>
                  </a:lnTo>
                  <a:lnTo>
                    <a:pt x="39310" y="12776"/>
                  </a:lnTo>
                  <a:lnTo>
                    <a:pt x="40801" y="20496"/>
                  </a:lnTo>
                  <a:lnTo>
                    <a:pt x="39310" y="28227"/>
                  </a:lnTo>
                  <a:lnTo>
                    <a:pt x="34834" y="35037"/>
                  </a:lnTo>
                  <a:lnTo>
                    <a:pt x="28086" y="39536"/>
                  </a:lnTo>
                  <a:lnTo>
                    <a:pt x="20400" y="41035"/>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15" name="Google Shape;2015;p53"/>
            <p:cNvSpPr/>
            <p:nvPr/>
          </p:nvSpPr>
          <p:spPr>
            <a:xfrm>
              <a:off x="3712226" y="10450337"/>
              <a:ext cx="38735" cy="38735"/>
            </a:xfrm>
            <a:custGeom>
              <a:avLst/>
              <a:gdLst/>
              <a:ahLst/>
              <a:cxnLst/>
              <a:rect l="l" t="t" r="r" b="b"/>
              <a:pathLst>
                <a:path w="38735" h="38734" extrusionOk="0">
                  <a:moveTo>
                    <a:pt x="19257" y="38653"/>
                  </a:moveTo>
                  <a:lnTo>
                    <a:pt x="12012" y="37239"/>
                  </a:lnTo>
                  <a:lnTo>
                    <a:pt x="5625" y="32995"/>
                  </a:lnTo>
                  <a:lnTo>
                    <a:pt x="1406" y="26602"/>
                  </a:lnTo>
                  <a:lnTo>
                    <a:pt x="0" y="19326"/>
                  </a:lnTo>
                  <a:lnTo>
                    <a:pt x="1406" y="12050"/>
                  </a:lnTo>
                  <a:lnTo>
                    <a:pt x="5625" y="5657"/>
                  </a:lnTo>
                  <a:lnTo>
                    <a:pt x="11988" y="1414"/>
                  </a:lnTo>
                  <a:lnTo>
                    <a:pt x="19235" y="0"/>
                  </a:lnTo>
                  <a:lnTo>
                    <a:pt x="26483" y="1414"/>
                  </a:lnTo>
                  <a:lnTo>
                    <a:pt x="32846" y="5657"/>
                  </a:lnTo>
                  <a:lnTo>
                    <a:pt x="37065" y="12050"/>
                  </a:lnTo>
                  <a:lnTo>
                    <a:pt x="38471" y="19326"/>
                  </a:lnTo>
                  <a:lnTo>
                    <a:pt x="37065" y="26602"/>
                  </a:lnTo>
                  <a:lnTo>
                    <a:pt x="32846" y="32995"/>
                  </a:lnTo>
                  <a:lnTo>
                    <a:pt x="26491" y="37239"/>
                  </a:lnTo>
                  <a:lnTo>
                    <a:pt x="19257" y="38653"/>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16" name="Google Shape;2016;p53"/>
            <p:cNvSpPr/>
            <p:nvPr/>
          </p:nvSpPr>
          <p:spPr>
            <a:xfrm>
              <a:off x="3861454" y="10600470"/>
              <a:ext cx="37465" cy="38100"/>
            </a:xfrm>
            <a:custGeom>
              <a:avLst/>
              <a:gdLst/>
              <a:ahLst/>
              <a:cxnLst/>
              <a:rect l="l" t="t" r="r" b="b"/>
              <a:pathLst>
                <a:path w="37464" h="38100" extrusionOk="0">
                  <a:moveTo>
                    <a:pt x="18639" y="37519"/>
                  </a:moveTo>
                  <a:lnTo>
                    <a:pt x="11621" y="36147"/>
                  </a:lnTo>
                  <a:lnTo>
                    <a:pt x="5455" y="32031"/>
                  </a:lnTo>
                  <a:lnTo>
                    <a:pt x="1363" y="25826"/>
                  </a:lnTo>
                  <a:lnTo>
                    <a:pt x="0" y="18759"/>
                  </a:lnTo>
                  <a:lnTo>
                    <a:pt x="1363" y="11692"/>
                  </a:lnTo>
                  <a:lnTo>
                    <a:pt x="5455" y="5487"/>
                  </a:lnTo>
                  <a:lnTo>
                    <a:pt x="11621" y="1371"/>
                  </a:lnTo>
                  <a:lnTo>
                    <a:pt x="18639" y="0"/>
                  </a:lnTo>
                  <a:lnTo>
                    <a:pt x="25657" y="1371"/>
                  </a:lnTo>
                  <a:lnTo>
                    <a:pt x="31823" y="5487"/>
                  </a:lnTo>
                  <a:lnTo>
                    <a:pt x="35914" y="11692"/>
                  </a:lnTo>
                  <a:lnTo>
                    <a:pt x="37278" y="18759"/>
                  </a:lnTo>
                  <a:lnTo>
                    <a:pt x="35914" y="25826"/>
                  </a:lnTo>
                  <a:lnTo>
                    <a:pt x="31823" y="32031"/>
                  </a:lnTo>
                  <a:lnTo>
                    <a:pt x="25657" y="36147"/>
                  </a:lnTo>
                  <a:lnTo>
                    <a:pt x="18639" y="37519"/>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17" name="Google Shape;2017;p53"/>
            <p:cNvSpPr/>
            <p:nvPr/>
          </p:nvSpPr>
          <p:spPr>
            <a:xfrm>
              <a:off x="4011250" y="10751170"/>
              <a:ext cx="35560" cy="35560"/>
            </a:xfrm>
            <a:custGeom>
              <a:avLst/>
              <a:gdLst/>
              <a:ahLst/>
              <a:cxnLst/>
              <a:rect l="l" t="t" r="r" b="b"/>
              <a:pathLst>
                <a:path w="35560" h="35559" extrusionOk="0">
                  <a:moveTo>
                    <a:pt x="17474" y="35193"/>
                  </a:moveTo>
                  <a:lnTo>
                    <a:pt x="10894" y="33906"/>
                  </a:lnTo>
                  <a:lnTo>
                    <a:pt x="5114" y="30046"/>
                  </a:lnTo>
                  <a:lnTo>
                    <a:pt x="1278" y="24225"/>
                  </a:lnTo>
                  <a:lnTo>
                    <a:pt x="0" y="17596"/>
                  </a:lnTo>
                  <a:lnTo>
                    <a:pt x="1278" y="10967"/>
                  </a:lnTo>
                  <a:lnTo>
                    <a:pt x="5114" y="5147"/>
                  </a:lnTo>
                  <a:lnTo>
                    <a:pt x="10894" y="1286"/>
                  </a:lnTo>
                  <a:lnTo>
                    <a:pt x="17474" y="0"/>
                  </a:lnTo>
                  <a:lnTo>
                    <a:pt x="24053" y="1286"/>
                  </a:lnTo>
                  <a:lnTo>
                    <a:pt x="29834" y="5147"/>
                  </a:lnTo>
                  <a:lnTo>
                    <a:pt x="33670" y="10967"/>
                  </a:lnTo>
                  <a:lnTo>
                    <a:pt x="34948" y="17596"/>
                  </a:lnTo>
                  <a:lnTo>
                    <a:pt x="33670" y="24225"/>
                  </a:lnTo>
                  <a:lnTo>
                    <a:pt x="29834" y="30046"/>
                  </a:lnTo>
                  <a:lnTo>
                    <a:pt x="24053" y="33906"/>
                  </a:lnTo>
                  <a:lnTo>
                    <a:pt x="17474" y="35193"/>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18" name="Google Shape;2018;p53"/>
            <p:cNvSpPr/>
            <p:nvPr/>
          </p:nvSpPr>
          <p:spPr>
            <a:xfrm>
              <a:off x="4161046" y="10901871"/>
              <a:ext cx="33020" cy="33020"/>
            </a:xfrm>
            <a:custGeom>
              <a:avLst/>
              <a:gdLst/>
              <a:ahLst/>
              <a:cxnLst/>
              <a:rect l="l" t="t" r="r" b="b"/>
              <a:pathLst>
                <a:path w="33020" h="33020" extrusionOk="0">
                  <a:moveTo>
                    <a:pt x="16309" y="32811"/>
                  </a:moveTo>
                  <a:lnTo>
                    <a:pt x="10168" y="31609"/>
                  </a:lnTo>
                  <a:lnTo>
                    <a:pt x="4773" y="28004"/>
                  </a:lnTo>
                  <a:lnTo>
                    <a:pt x="1193" y="22577"/>
                  </a:lnTo>
                  <a:lnTo>
                    <a:pt x="0" y="16405"/>
                  </a:lnTo>
                  <a:lnTo>
                    <a:pt x="1193" y="10234"/>
                  </a:lnTo>
                  <a:lnTo>
                    <a:pt x="4773" y="4806"/>
                  </a:lnTo>
                  <a:lnTo>
                    <a:pt x="10168" y="1201"/>
                  </a:lnTo>
                  <a:lnTo>
                    <a:pt x="16309" y="0"/>
                  </a:lnTo>
                  <a:lnTo>
                    <a:pt x="22450" y="1201"/>
                  </a:lnTo>
                  <a:lnTo>
                    <a:pt x="27845" y="4806"/>
                  </a:lnTo>
                  <a:lnTo>
                    <a:pt x="31425" y="10234"/>
                  </a:lnTo>
                  <a:lnTo>
                    <a:pt x="32618" y="16405"/>
                  </a:lnTo>
                  <a:lnTo>
                    <a:pt x="31425" y="22577"/>
                  </a:lnTo>
                  <a:lnTo>
                    <a:pt x="27845" y="28004"/>
                  </a:lnTo>
                  <a:lnTo>
                    <a:pt x="22450" y="31609"/>
                  </a:lnTo>
                  <a:lnTo>
                    <a:pt x="16309" y="32811"/>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19" name="Google Shape;2019;p53"/>
            <p:cNvSpPr/>
            <p:nvPr/>
          </p:nvSpPr>
          <p:spPr>
            <a:xfrm>
              <a:off x="4309365" y="11051082"/>
              <a:ext cx="33655" cy="33655"/>
            </a:xfrm>
            <a:custGeom>
              <a:avLst/>
              <a:gdLst/>
              <a:ahLst/>
              <a:cxnLst/>
              <a:rect l="l" t="t" r="r" b="b"/>
              <a:pathLst>
                <a:path w="33654" h="33654" extrusionOk="0">
                  <a:moveTo>
                    <a:pt x="21423" y="33463"/>
                  </a:moveTo>
                  <a:lnTo>
                    <a:pt x="11820" y="33463"/>
                  </a:lnTo>
                  <a:lnTo>
                    <a:pt x="0" y="21552"/>
                  </a:lnTo>
                  <a:lnTo>
                    <a:pt x="0" y="11910"/>
                  </a:lnTo>
                  <a:lnTo>
                    <a:pt x="11820" y="0"/>
                  </a:lnTo>
                  <a:lnTo>
                    <a:pt x="21423" y="0"/>
                  </a:lnTo>
                  <a:lnTo>
                    <a:pt x="27333" y="5955"/>
                  </a:lnTo>
                  <a:lnTo>
                    <a:pt x="33243" y="11910"/>
                  </a:lnTo>
                  <a:lnTo>
                    <a:pt x="33243" y="21552"/>
                  </a:lnTo>
                  <a:lnTo>
                    <a:pt x="21423" y="33463"/>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20" name="Google Shape;2020;p53"/>
            <p:cNvSpPr/>
            <p:nvPr/>
          </p:nvSpPr>
          <p:spPr>
            <a:xfrm>
              <a:off x="4458650" y="11201272"/>
              <a:ext cx="32384" cy="32384"/>
            </a:xfrm>
            <a:custGeom>
              <a:avLst/>
              <a:gdLst/>
              <a:ahLst/>
              <a:cxnLst/>
              <a:rect l="l" t="t" r="r" b="b"/>
              <a:pathLst>
                <a:path w="32385" h="32384" extrusionOk="0">
                  <a:moveTo>
                    <a:pt x="20628" y="32216"/>
                  </a:moveTo>
                  <a:lnTo>
                    <a:pt x="11365" y="32216"/>
                  </a:lnTo>
                  <a:lnTo>
                    <a:pt x="0" y="20758"/>
                  </a:lnTo>
                  <a:lnTo>
                    <a:pt x="0" y="11457"/>
                  </a:lnTo>
                  <a:lnTo>
                    <a:pt x="11365" y="0"/>
                  </a:lnTo>
                  <a:lnTo>
                    <a:pt x="20571" y="0"/>
                  </a:lnTo>
                  <a:lnTo>
                    <a:pt x="26310" y="5728"/>
                  </a:lnTo>
                  <a:lnTo>
                    <a:pt x="31993" y="11457"/>
                  </a:lnTo>
                  <a:lnTo>
                    <a:pt x="31993" y="20758"/>
                  </a:lnTo>
                  <a:lnTo>
                    <a:pt x="20628" y="32216"/>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2021" name="Google Shape;2021;p53"/>
            <p:cNvPicPr preferRelativeResize="0"/>
            <p:nvPr/>
          </p:nvPicPr>
          <p:blipFill rotWithShape="1">
            <a:blip r:embed="rId15">
              <a:alphaModFix/>
            </a:blip>
            <a:srcRect/>
            <a:stretch/>
          </p:blipFill>
          <p:spPr>
            <a:xfrm>
              <a:off x="1766581" y="8193750"/>
              <a:ext cx="65237" cy="65679"/>
            </a:xfrm>
            <a:prstGeom prst="rect">
              <a:avLst/>
            </a:prstGeom>
            <a:noFill/>
            <a:ln>
              <a:noFill/>
            </a:ln>
          </p:spPr>
        </p:pic>
        <p:sp>
          <p:nvSpPr>
            <p:cNvPr id="2022" name="Google Shape;2022;p53"/>
            <p:cNvSpPr/>
            <p:nvPr/>
          </p:nvSpPr>
          <p:spPr>
            <a:xfrm>
              <a:off x="1916377" y="8344450"/>
              <a:ext cx="63500" cy="63500"/>
            </a:xfrm>
            <a:custGeom>
              <a:avLst/>
              <a:gdLst/>
              <a:ahLst/>
              <a:cxnLst/>
              <a:rect l="l" t="t" r="r" b="b"/>
              <a:pathLst>
                <a:path w="63500" h="63500" extrusionOk="0">
                  <a:moveTo>
                    <a:pt x="31453" y="63354"/>
                  </a:moveTo>
                  <a:lnTo>
                    <a:pt x="19610" y="61036"/>
                  </a:lnTo>
                  <a:lnTo>
                    <a:pt x="9205" y="54080"/>
                  </a:lnTo>
                  <a:lnTo>
                    <a:pt x="2301" y="43602"/>
                  </a:lnTo>
                  <a:lnTo>
                    <a:pt x="0" y="31677"/>
                  </a:lnTo>
                  <a:lnTo>
                    <a:pt x="2301" y="19752"/>
                  </a:lnTo>
                  <a:lnTo>
                    <a:pt x="9205" y="9273"/>
                  </a:lnTo>
                  <a:lnTo>
                    <a:pt x="19610" y="2318"/>
                  </a:lnTo>
                  <a:lnTo>
                    <a:pt x="31453" y="0"/>
                  </a:lnTo>
                  <a:lnTo>
                    <a:pt x="43296" y="2318"/>
                  </a:lnTo>
                  <a:lnTo>
                    <a:pt x="53701" y="9273"/>
                  </a:lnTo>
                  <a:lnTo>
                    <a:pt x="60606" y="19752"/>
                  </a:lnTo>
                  <a:lnTo>
                    <a:pt x="62907" y="31677"/>
                  </a:lnTo>
                  <a:lnTo>
                    <a:pt x="60606" y="43602"/>
                  </a:lnTo>
                  <a:lnTo>
                    <a:pt x="53701" y="54080"/>
                  </a:lnTo>
                  <a:lnTo>
                    <a:pt x="43296" y="61036"/>
                  </a:lnTo>
                  <a:lnTo>
                    <a:pt x="31453" y="63354"/>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23" name="Google Shape;2023;p53"/>
            <p:cNvSpPr/>
            <p:nvPr/>
          </p:nvSpPr>
          <p:spPr>
            <a:xfrm>
              <a:off x="2065548" y="8494583"/>
              <a:ext cx="62230" cy="62230"/>
            </a:xfrm>
            <a:custGeom>
              <a:avLst/>
              <a:gdLst/>
              <a:ahLst/>
              <a:cxnLst/>
              <a:rect l="l" t="t" r="r" b="b"/>
              <a:pathLst>
                <a:path w="62230" h="62229" extrusionOk="0">
                  <a:moveTo>
                    <a:pt x="30885" y="62163"/>
                  </a:moveTo>
                  <a:lnTo>
                    <a:pt x="19251" y="59887"/>
                  </a:lnTo>
                  <a:lnTo>
                    <a:pt x="9035" y="53060"/>
                  </a:lnTo>
                  <a:lnTo>
                    <a:pt x="2258" y="42778"/>
                  </a:lnTo>
                  <a:lnTo>
                    <a:pt x="0" y="31081"/>
                  </a:lnTo>
                  <a:lnTo>
                    <a:pt x="2258" y="19385"/>
                  </a:lnTo>
                  <a:lnTo>
                    <a:pt x="9035" y="9103"/>
                  </a:lnTo>
                  <a:lnTo>
                    <a:pt x="19251" y="2275"/>
                  </a:lnTo>
                  <a:lnTo>
                    <a:pt x="30885" y="0"/>
                  </a:lnTo>
                  <a:lnTo>
                    <a:pt x="42519" y="2275"/>
                  </a:lnTo>
                  <a:lnTo>
                    <a:pt x="52735" y="9103"/>
                  </a:lnTo>
                  <a:lnTo>
                    <a:pt x="59512" y="19385"/>
                  </a:lnTo>
                  <a:lnTo>
                    <a:pt x="61771" y="31081"/>
                  </a:lnTo>
                  <a:lnTo>
                    <a:pt x="59512" y="42778"/>
                  </a:lnTo>
                  <a:lnTo>
                    <a:pt x="52735" y="53060"/>
                  </a:lnTo>
                  <a:lnTo>
                    <a:pt x="42519" y="59887"/>
                  </a:lnTo>
                  <a:lnTo>
                    <a:pt x="30885" y="62163"/>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24" name="Google Shape;2024;p53"/>
            <p:cNvSpPr/>
            <p:nvPr/>
          </p:nvSpPr>
          <p:spPr>
            <a:xfrm>
              <a:off x="2215344" y="8645284"/>
              <a:ext cx="59690" cy="60325"/>
            </a:xfrm>
            <a:custGeom>
              <a:avLst/>
              <a:gdLst/>
              <a:ahLst/>
              <a:cxnLst/>
              <a:rect l="l" t="t" r="r" b="b"/>
              <a:pathLst>
                <a:path w="59689" h="60325" extrusionOk="0">
                  <a:moveTo>
                    <a:pt x="29720" y="59837"/>
                  </a:moveTo>
                  <a:lnTo>
                    <a:pt x="18525" y="57647"/>
                  </a:lnTo>
                  <a:lnTo>
                    <a:pt x="8694" y="51074"/>
                  </a:lnTo>
                  <a:lnTo>
                    <a:pt x="2173" y="41177"/>
                  </a:lnTo>
                  <a:lnTo>
                    <a:pt x="0" y="29918"/>
                  </a:lnTo>
                  <a:lnTo>
                    <a:pt x="2173" y="18660"/>
                  </a:lnTo>
                  <a:lnTo>
                    <a:pt x="8694" y="8762"/>
                  </a:lnTo>
                  <a:lnTo>
                    <a:pt x="18525" y="2190"/>
                  </a:lnTo>
                  <a:lnTo>
                    <a:pt x="29720" y="0"/>
                  </a:lnTo>
                  <a:lnTo>
                    <a:pt x="40915" y="2190"/>
                  </a:lnTo>
                  <a:lnTo>
                    <a:pt x="50746" y="8762"/>
                  </a:lnTo>
                  <a:lnTo>
                    <a:pt x="57267" y="18660"/>
                  </a:lnTo>
                  <a:lnTo>
                    <a:pt x="59441" y="29918"/>
                  </a:lnTo>
                  <a:lnTo>
                    <a:pt x="57267" y="41177"/>
                  </a:lnTo>
                  <a:lnTo>
                    <a:pt x="50746" y="51074"/>
                  </a:lnTo>
                  <a:lnTo>
                    <a:pt x="40915" y="57647"/>
                  </a:lnTo>
                  <a:lnTo>
                    <a:pt x="29720" y="59837"/>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25" name="Google Shape;2025;p53"/>
            <p:cNvSpPr/>
            <p:nvPr/>
          </p:nvSpPr>
          <p:spPr>
            <a:xfrm>
              <a:off x="2365140" y="8795984"/>
              <a:ext cx="57150" cy="57785"/>
            </a:xfrm>
            <a:custGeom>
              <a:avLst/>
              <a:gdLst/>
              <a:ahLst/>
              <a:cxnLst/>
              <a:rect l="l" t="t" r="r" b="b"/>
              <a:pathLst>
                <a:path w="57150" h="57784" extrusionOk="0">
                  <a:moveTo>
                    <a:pt x="28555" y="57455"/>
                  </a:moveTo>
                  <a:lnTo>
                    <a:pt x="17799" y="55350"/>
                  </a:lnTo>
                  <a:lnTo>
                    <a:pt x="8353" y="49033"/>
                  </a:lnTo>
                  <a:lnTo>
                    <a:pt x="2088" y="39521"/>
                  </a:lnTo>
                  <a:lnTo>
                    <a:pt x="0" y="28706"/>
                  </a:lnTo>
                  <a:lnTo>
                    <a:pt x="2088" y="17902"/>
                  </a:lnTo>
                  <a:lnTo>
                    <a:pt x="8353" y="8422"/>
                  </a:lnTo>
                  <a:lnTo>
                    <a:pt x="17791" y="2105"/>
                  </a:lnTo>
                  <a:lnTo>
                    <a:pt x="28534" y="0"/>
                  </a:lnTo>
                  <a:lnTo>
                    <a:pt x="39287" y="2105"/>
                  </a:lnTo>
                  <a:lnTo>
                    <a:pt x="48757" y="8422"/>
                  </a:lnTo>
                  <a:lnTo>
                    <a:pt x="55022" y="17934"/>
                  </a:lnTo>
                  <a:lnTo>
                    <a:pt x="57111" y="28749"/>
                  </a:lnTo>
                  <a:lnTo>
                    <a:pt x="55022" y="39553"/>
                  </a:lnTo>
                  <a:lnTo>
                    <a:pt x="48757" y="49033"/>
                  </a:lnTo>
                  <a:lnTo>
                    <a:pt x="39311" y="55350"/>
                  </a:lnTo>
                  <a:lnTo>
                    <a:pt x="28555" y="57455"/>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26" name="Google Shape;2026;p53"/>
            <p:cNvSpPr/>
            <p:nvPr/>
          </p:nvSpPr>
          <p:spPr>
            <a:xfrm>
              <a:off x="2514936" y="8946742"/>
              <a:ext cx="55244" cy="55244"/>
            </a:xfrm>
            <a:custGeom>
              <a:avLst/>
              <a:gdLst/>
              <a:ahLst/>
              <a:cxnLst/>
              <a:rect l="l" t="t" r="r" b="b"/>
              <a:pathLst>
                <a:path w="55244" h="55245" extrusionOk="0">
                  <a:moveTo>
                    <a:pt x="27390" y="55130"/>
                  </a:moveTo>
                  <a:lnTo>
                    <a:pt x="17072" y="53109"/>
                  </a:lnTo>
                  <a:lnTo>
                    <a:pt x="8012" y="47047"/>
                  </a:lnTo>
                  <a:lnTo>
                    <a:pt x="2003" y="37928"/>
                  </a:lnTo>
                  <a:lnTo>
                    <a:pt x="0" y="27565"/>
                  </a:lnTo>
                  <a:lnTo>
                    <a:pt x="2003" y="17201"/>
                  </a:lnTo>
                  <a:lnTo>
                    <a:pt x="8012" y="8082"/>
                  </a:lnTo>
                  <a:lnTo>
                    <a:pt x="17072" y="2020"/>
                  </a:lnTo>
                  <a:lnTo>
                    <a:pt x="27390" y="0"/>
                  </a:lnTo>
                  <a:lnTo>
                    <a:pt x="37708" y="2020"/>
                  </a:lnTo>
                  <a:lnTo>
                    <a:pt x="46768" y="8082"/>
                  </a:lnTo>
                  <a:lnTo>
                    <a:pt x="52778" y="17201"/>
                  </a:lnTo>
                  <a:lnTo>
                    <a:pt x="54781" y="27565"/>
                  </a:lnTo>
                  <a:lnTo>
                    <a:pt x="52778" y="37928"/>
                  </a:lnTo>
                  <a:lnTo>
                    <a:pt x="46768" y="47047"/>
                  </a:lnTo>
                  <a:lnTo>
                    <a:pt x="37708" y="53109"/>
                  </a:lnTo>
                  <a:lnTo>
                    <a:pt x="27390" y="5513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27" name="Google Shape;2027;p53"/>
            <p:cNvSpPr/>
            <p:nvPr/>
          </p:nvSpPr>
          <p:spPr>
            <a:xfrm>
              <a:off x="2664221" y="9096818"/>
              <a:ext cx="53975" cy="54610"/>
            </a:xfrm>
            <a:custGeom>
              <a:avLst/>
              <a:gdLst/>
              <a:ahLst/>
              <a:cxnLst/>
              <a:rect l="l" t="t" r="r" b="b"/>
              <a:pathLst>
                <a:path w="53975" h="54609" extrusionOk="0">
                  <a:moveTo>
                    <a:pt x="26793" y="53995"/>
                  </a:moveTo>
                  <a:lnTo>
                    <a:pt x="16705" y="52017"/>
                  </a:lnTo>
                  <a:lnTo>
                    <a:pt x="7842" y="46083"/>
                  </a:lnTo>
                  <a:lnTo>
                    <a:pt x="1960" y="37152"/>
                  </a:lnTo>
                  <a:lnTo>
                    <a:pt x="0" y="26997"/>
                  </a:lnTo>
                  <a:lnTo>
                    <a:pt x="1960" y="16843"/>
                  </a:lnTo>
                  <a:lnTo>
                    <a:pt x="7842" y="7912"/>
                  </a:lnTo>
                  <a:lnTo>
                    <a:pt x="16705" y="1978"/>
                  </a:lnTo>
                  <a:lnTo>
                    <a:pt x="26793" y="0"/>
                  </a:lnTo>
                  <a:lnTo>
                    <a:pt x="36882" y="1978"/>
                  </a:lnTo>
                  <a:lnTo>
                    <a:pt x="45745" y="7912"/>
                  </a:lnTo>
                  <a:lnTo>
                    <a:pt x="51627" y="16843"/>
                  </a:lnTo>
                  <a:lnTo>
                    <a:pt x="53587" y="26997"/>
                  </a:lnTo>
                  <a:lnTo>
                    <a:pt x="51627" y="37152"/>
                  </a:lnTo>
                  <a:lnTo>
                    <a:pt x="45745" y="46083"/>
                  </a:lnTo>
                  <a:lnTo>
                    <a:pt x="36882" y="52017"/>
                  </a:lnTo>
                  <a:lnTo>
                    <a:pt x="26793" y="53995"/>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28" name="Google Shape;2028;p53"/>
            <p:cNvSpPr/>
            <p:nvPr/>
          </p:nvSpPr>
          <p:spPr>
            <a:xfrm>
              <a:off x="2814017" y="9247519"/>
              <a:ext cx="51435" cy="52069"/>
            </a:xfrm>
            <a:custGeom>
              <a:avLst/>
              <a:gdLst/>
              <a:ahLst/>
              <a:cxnLst/>
              <a:rect l="l" t="t" r="r" b="b"/>
              <a:pathLst>
                <a:path w="51435" h="52070" extrusionOk="0">
                  <a:moveTo>
                    <a:pt x="25629" y="51613"/>
                  </a:moveTo>
                  <a:lnTo>
                    <a:pt x="15979" y="49720"/>
                  </a:lnTo>
                  <a:lnTo>
                    <a:pt x="7501" y="44041"/>
                  </a:lnTo>
                  <a:lnTo>
                    <a:pt x="1875" y="35495"/>
                  </a:lnTo>
                  <a:lnTo>
                    <a:pt x="0" y="25785"/>
                  </a:lnTo>
                  <a:lnTo>
                    <a:pt x="1875" y="16085"/>
                  </a:lnTo>
                  <a:lnTo>
                    <a:pt x="7501" y="7571"/>
                  </a:lnTo>
                  <a:lnTo>
                    <a:pt x="15979" y="1892"/>
                  </a:lnTo>
                  <a:lnTo>
                    <a:pt x="25629" y="0"/>
                  </a:lnTo>
                  <a:lnTo>
                    <a:pt x="35278" y="1892"/>
                  </a:lnTo>
                  <a:lnTo>
                    <a:pt x="43756" y="7571"/>
                  </a:lnTo>
                  <a:lnTo>
                    <a:pt x="49382" y="16117"/>
                  </a:lnTo>
                  <a:lnTo>
                    <a:pt x="51258" y="25828"/>
                  </a:lnTo>
                  <a:lnTo>
                    <a:pt x="49382" y="35527"/>
                  </a:lnTo>
                  <a:lnTo>
                    <a:pt x="43756" y="44041"/>
                  </a:lnTo>
                  <a:lnTo>
                    <a:pt x="35278" y="49720"/>
                  </a:lnTo>
                  <a:lnTo>
                    <a:pt x="25629" y="51613"/>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29" name="Google Shape;2029;p53"/>
            <p:cNvSpPr/>
            <p:nvPr/>
          </p:nvSpPr>
          <p:spPr>
            <a:xfrm>
              <a:off x="2963814" y="9398275"/>
              <a:ext cx="49530" cy="49530"/>
            </a:xfrm>
            <a:custGeom>
              <a:avLst/>
              <a:gdLst/>
              <a:ahLst/>
              <a:cxnLst/>
              <a:rect l="l" t="t" r="r" b="b"/>
              <a:pathLst>
                <a:path w="49530" h="49529" extrusionOk="0">
                  <a:moveTo>
                    <a:pt x="24464" y="49288"/>
                  </a:moveTo>
                  <a:lnTo>
                    <a:pt x="15252" y="47480"/>
                  </a:lnTo>
                  <a:lnTo>
                    <a:pt x="7160" y="42056"/>
                  </a:lnTo>
                  <a:lnTo>
                    <a:pt x="1790" y="33895"/>
                  </a:lnTo>
                  <a:lnTo>
                    <a:pt x="0" y="24622"/>
                  </a:lnTo>
                  <a:lnTo>
                    <a:pt x="1790" y="15360"/>
                  </a:lnTo>
                  <a:lnTo>
                    <a:pt x="7160" y="7231"/>
                  </a:lnTo>
                  <a:lnTo>
                    <a:pt x="15252" y="1807"/>
                  </a:lnTo>
                  <a:lnTo>
                    <a:pt x="24464" y="0"/>
                  </a:lnTo>
                  <a:lnTo>
                    <a:pt x="33675" y="1807"/>
                  </a:lnTo>
                  <a:lnTo>
                    <a:pt x="41767" y="7231"/>
                  </a:lnTo>
                  <a:lnTo>
                    <a:pt x="47138" y="15392"/>
                  </a:lnTo>
                  <a:lnTo>
                    <a:pt x="48928" y="24665"/>
                  </a:lnTo>
                  <a:lnTo>
                    <a:pt x="47138" y="33927"/>
                  </a:lnTo>
                  <a:lnTo>
                    <a:pt x="41767" y="42056"/>
                  </a:lnTo>
                  <a:lnTo>
                    <a:pt x="33675" y="47480"/>
                  </a:lnTo>
                  <a:lnTo>
                    <a:pt x="24464" y="49288"/>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30" name="Google Shape;2030;p53"/>
            <p:cNvSpPr/>
            <p:nvPr/>
          </p:nvSpPr>
          <p:spPr>
            <a:xfrm>
              <a:off x="3113609" y="9548976"/>
              <a:ext cx="46990" cy="46990"/>
            </a:xfrm>
            <a:custGeom>
              <a:avLst/>
              <a:gdLst/>
              <a:ahLst/>
              <a:cxnLst/>
              <a:rect l="l" t="t" r="r" b="b"/>
              <a:pathLst>
                <a:path w="46989" h="46990" extrusionOk="0">
                  <a:moveTo>
                    <a:pt x="23299" y="46962"/>
                  </a:moveTo>
                  <a:lnTo>
                    <a:pt x="14526" y="45240"/>
                  </a:lnTo>
                  <a:lnTo>
                    <a:pt x="6819" y="40071"/>
                  </a:lnTo>
                  <a:lnTo>
                    <a:pt x="1704" y="32302"/>
                  </a:lnTo>
                  <a:lnTo>
                    <a:pt x="0" y="23481"/>
                  </a:lnTo>
                  <a:lnTo>
                    <a:pt x="1704" y="14659"/>
                  </a:lnTo>
                  <a:lnTo>
                    <a:pt x="6819" y="6891"/>
                  </a:lnTo>
                  <a:lnTo>
                    <a:pt x="14526" y="1722"/>
                  </a:lnTo>
                  <a:lnTo>
                    <a:pt x="23299" y="0"/>
                  </a:lnTo>
                  <a:lnTo>
                    <a:pt x="32071" y="1722"/>
                  </a:lnTo>
                  <a:lnTo>
                    <a:pt x="39778" y="6891"/>
                  </a:lnTo>
                  <a:lnTo>
                    <a:pt x="44893" y="14636"/>
                  </a:lnTo>
                  <a:lnTo>
                    <a:pt x="46598" y="23460"/>
                  </a:lnTo>
                  <a:lnTo>
                    <a:pt x="44893" y="32294"/>
                  </a:lnTo>
                  <a:lnTo>
                    <a:pt x="39778" y="40071"/>
                  </a:lnTo>
                  <a:lnTo>
                    <a:pt x="32071" y="45240"/>
                  </a:lnTo>
                  <a:lnTo>
                    <a:pt x="23299" y="46962"/>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31" name="Google Shape;2031;p53"/>
            <p:cNvSpPr/>
            <p:nvPr/>
          </p:nvSpPr>
          <p:spPr>
            <a:xfrm>
              <a:off x="3262781" y="9699152"/>
              <a:ext cx="45720" cy="45720"/>
            </a:xfrm>
            <a:custGeom>
              <a:avLst/>
              <a:gdLst/>
              <a:ahLst/>
              <a:cxnLst/>
              <a:rect l="l" t="t" r="r" b="b"/>
              <a:pathLst>
                <a:path w="45720" h="45720" extrusionOk="0">
                  <a:moveTo>
                    <a:pt x="22752" y="45686"/>
                  </a:moveTo>
                  <a:lnTo>
                    <a:pt x="14191" y="44017"/>
                  </a:lnTo>
                  <a:lnTo>
                    <a:pt x="6648" y="39008"/>
                  </a:lnTo>
                  <a:lnTo>
                    <a:pt x="1662" y="31452"/>
                  </a:lnTo>
                  <a:lnTo>
                    <a:pt x="0" y="22843"/>
                  </a:lnTo>
                  <a:lnTo>
                    <a:pt x="1662" y="14234"/>
                  </a:lnTo>
                  <a:lnTo>
                    <a:pt x="6648" y="6678"/>
                  </a:lnTo>
                  <a:lnTo>
                    <a:pt x="14167" y="1669"/>
                  </a:lnTo>
                  <a:lnTo>
                    <a:pt x="22730" y="0"/>
                  </a:lnTo>
                  <a:lnTo>
                    <a:pt x="31293" y="1669"/>
                  </a:lnTo>
                  <a:lnTo>
                    <a:pt x="38812" y="6678"/>
                  </a:lnTo>
                  <a:lnTo>
                    <a:pt x="43799" y="14234"/>
                  </a:lnTo>
                  <a:lnTo>
                    <a:pt x="45461" y="22843"/>
                  </a:lnTo>
                  <a:lnTo>
                    <a:pt x="43799" y="31452"/>
                  </a:lnTo>
                  <a:lnTo>
                    <a:pt x="38812" y="39008"/>
                  </a:lnTo>
                  <a:lnTo>
                    <a:pt x="31301" y="44017"/>
                  </a:lnTo>
                  <a:lnTo>
                    <a:pt x="22752" y="45686"/>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32" name="Google Shape;2032;p53"/>
            <p:cNvSpPr/>
            <p:nvPr/>
          </p:nvSpPr>
          <p:spPr>
            <a:xfrm>
              <a:off x="3412577" y="9849853"/>
              <a:ext cx="43180" cy="43815"/>
            </a:xfrm>
            <a:custGeom>
              <a:avLst/>
              <a:gdLst/>
              <a:ahLst/>
              <a:cxnLst/>
              <a:rect l="l" t="t" r="r" b="b"/>
              <a:pathLst>
                <a:path w="43179" h="43815" extrusionOk="0">
                  <a:moveTo>
                    <a:pt x="21565" y="43361"/>
                  </a:moveTo>
                  <a:lnTo>
                    <a:pt x="13441" y="41776"/>
                  </a:lnTo>
                  <a:lnTo>
                    <a:pt x="6307" y="37022"/>
                  </a:lnTo>
                  <a:lnTo>
                    <a:pt x="1576" y="29851"/>
                  </a:lnTo>
                  <a:lnTo>
                    <a:pt x="0" y="21680"/>
                  </a:lnTo>
                  <a:lnTo>
                    <a:pt x="1576" y="13509"/>
                  </a:lnTo>
                  <a:lnTo>
                    <a:pt x="6307" y="6338"/>
                  </a:lnTo>
                  <a:lnTo>
                    <a:pt x="13441" y="1584"/>
                  </a:lnTo>
                  <a:lnTo>
                    <a:pt x="21565" y="0"/>
                  </a:lnTo>
                  <a:lnTo>
                    <a:pt x="29690" y="1584"/>
                  </a:lnTo>
                  <a:lnTo>
                    <a:pt x="36823" y="6338"/>
                  </a:lnTo>
                  <a:lnTo>
                    <a:pt x="41554" y="13509"/>
                  </a:lnTo>
                  <a:lnTo>
                    <a:pt x="43131" y="21680"/>
                  </a:lnTo>
                  <a:lnTo>
                    <a:pt x="41554" y="29851"/>
                  </a:lnTo>
                  <a:lnTo>
                    <a:pt x="36823" y="37022"/>
                  </a:lnTo>
                  <a:lnTo>
                    <a:pt x="29690" y="41776"/>
                  </a:lnTo>
                  <a:lnTo>
                    <a:pt x="21565" y="43361"/>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33" name="Google Shape;2033;p53"/>
            <p:cNvSpPr/>
            <p:nvPr/>
          </p:nvSpPr>
          <p:spPr>
            <a:xfrm>
              <a:off x="3562430" y="10000553"/>
              <a:ext cx="41275" cy="41275"/>
            </a:xfrm>
            <a:custGeom>
              <a:avLst/>
              <a:gdLst/>
              <a:ahLst/>
              <a:cxnLst/>
              <a:rect l="l" t="t" r="r" b="b"/>
              <a:pathLst>
                <a:path w="41275" h="41275" extrusionOk="0">
                  <a:moveTo>
                    <a:pt x="20400" y="41035"/>
                  </a:moveTo>
                  <a:lnTo>
                    <a:pt x="12715" y="39536"/>
                  </a:lnTo>
                  <a:lnTo>
                    <a:pt x="5966" y="35037"/>
                  </a:lnTo>
                  <a:lnTo>
                    <a:pt x="1491" y="28259"/>
                  </a:lnTo>
                  <a:lnTo>
                    <a:pt x="0" y="20539"/>
                  </a:lnTo>
                  <a:lnTo>
                    <a:pt x="1491" y="12808"/>
                  </a:lnTo>
                  <a:lnTo>
                    <a:pt x="5966" y="5997"/>
                  </a:lnTo>
                  <a:lnTo>
                    <a:pt x="12715" y="1499"/>
                  </a:lnTo>
                  <a:lnTo>
                    <a:pt x="20400" y="0"/>
                  </a:lnTo>
                  <a:lnTo>
                    <a:pt x="28086" y="1499"/>
                  </a:lnTo>
                  <a:lnTo>
                    <a:pt x="34834" y="5997"/>
                  </a:lnTo>
                  <a:lnTo>
                    <a:pt x="39310" y="12776"/>
                  </a:lnTo>
                  <a:lnTo>
                    <a:pt x="40801" y="20496"/>
                  </a:lnTo>
                  <a:lnTo>
                    <a:pt x="39310" y="28227"/>
                  </a:lnTo>
                  <a:lnTo>
                    <a:pt x="34834" y="35037"/>
                  </a:lnTo>
                  <a:lnTo>
                    <a:pt x="28086" y="39536"/>
                  </a:lnTo>
                  <a:lnTo>
                    <a:pt x="20400" y="41035"/>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34" name="Google Shape;2034;p53"/>
            <p:cNvSpPr/>
            <p:nvPr/>
          </p:nvSpPr>
          <p:spPr>
            <a:xfrm>
              <a:off x="3712226" y="10151254"/>
              <a:ext cx="38735" cy="38735"/>
            </a:xfrm>
            <a:custGeom>
              <a:avLst/>
              <a:gdLst/>
              <a:ahLst/>
              <a:cxnLst/>
              <a:rect l="l" t="t" r="r" b="b"/>
              <a:pathLst>
                <a:path w="38735" h="38734" extrusionOk="0">
                  <a:moveTo>
                    <a:pt x="19257" y="38710"/>
                  </a:moveTo>
                  <a:lnTo>
                    <a:pt x="12012" y="37295"/>
                  </a:lnTo>
                  <a:lnTo>
                    <a:pt x="5625" y="33052"/>
                  </a:lnTo>
                  <a:lnTo>
                    <a:pt x="1406" y="26658"/>
                  </a:lnTo>
                  <a:lnTo>
                    <a:pt x="0" y="19376"/>
                  </a:lnTo>
                  <a:lnTo>
                    <a:pt x="1406" y="12083"/>
                  </a:lnTo>
                  <a:lnTo>
                    <a:pt x="5625" y="5657"/>
                  </a:lnTo>
                  <a:lnTo>
                    <a:pt x="11988" y="1414"/>
                  </a:lnTo>
                  <a:lnTo>
                    <a:pt x="19235" y="0"/>
                  </a:lnTo>
                  <a:lnTo>
                    <a:pt x="26483" y="1414"/>
                  </a:lnTo>
                  <a:lnTo>
                    <a:pt x="32846" y="5657"/>
                  </a:lnTo>
                  <a:lnTo>
                    <a:pt x="37065" y="12051"/>
                  </a:lnTo>
                  <a:lnTo>
                    <a:pt x="38471" y="19333"/>
                  </a:lnTo>
                  <a:lnTo>
                    <a:pt x="37065" y="26626"/>
                  </a:lnTo>
                  <a:lnTo>
                    <a:pt x="32846" y="33052"/>
                  </a:lnTo>
                  <a:lnTo>
                    <a:pt x="26491" y="37295"/>
                  </a:lnTo>
                  <a:lnTo>
                    <a:pt x="19257" y="3871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35" name="Google Shape;2035;p53"/>
            <p:cNvSpPr/>
            <p:nvPr/>
          </p:nvSpPr>
          <p:spPr>
            <a:xfrm>
              <a:off x="3861454" y="10301386"/>
              <a:ext cx="37465" cy="38100"/>
            </a:xfrm>
            <a:custGeom>
              <a:avLst/>
              <a:gdLst/>
              <a:ahLst/>
              <a:cxnLst/>
              <a:rect l="l" t="t" r="r" b="b"/>
              <a:pathLst>
                <a:path w="37464" h="38100" extrusionOk="0">
                  <a:moveTo>
                    <a:pt x="18639" y="37519"/>
                  </a:moveTo>
                  <a:lnTo>
                    <a:pt x="11621" y="36147"/>
                  </a:lnTo>
                  <a:lnTo>
                    <a:pt x="5455" y="32031"/>
                  </a:lnTo>
                  <a:lnTo>
                    <a:pt x="1363" y="25826"/>
                  </a:lnTo>
                  <a:lnTo>
                    <a:pt x="0" y="18759"/>
                  </a:lnTo>
                  <a:lnTo>
                    <a:pt x="1363" y="11692"/>
                  </a:lnTo>
                  <a:lnTo>
                    <a:pt x="5455" y="5487"/>
                  </a:lnTo>
                  <a:lnTo>
                    <a:pt x="11621" y="1371"/>
                  </a:lnTo>
                  <a:lnTo>
                    <a:pt x="18639" y="0"/>
                  </a:lnTo>
                  <a:lnTo>
                    <a:pt x="25657" y="1371"/>
                  </a:lnTo>
                  <a:lnTo>
                    <a:pt x="31823" y="5487"/>
                  </a:lnTo>
                  <a:lnTo>
                    <a:pt x="35914" y="11692"/>
                  </a:lnTo>
                  <a:lnTo>
                    <a:pt x="37278" y="18759"/>
                  </a:lnTo>
                  <a:lnTo>
                    <a:pt x="35914" y="25826"/>
                  </a:lnTo>
                  <a:lnTo>
                    <a:pt x="31823" y="32031"/>
                  </a:lnTo>
                  <a:lnTo>
                    <a:pt x="25657" y="36147"/>
                  </a:lnTo>
                  <a:lnTo>
                    <a:pt x="18639" y="37519"/>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36" name="Google Shape;2036;p53"/>
            <p:cNvSpPr/>
            <p:nvPr/>
          </p:nvSpPr>
          <p:spPr>
            <a:xfrm>
              <a:off x="4011250" y="10452087"/>
              <a:ext cx="35560" cy="35560"/>
            </a:xfrm>
            <a:custGeom>
              <a:avLst/>
              <a:gdLst/>
              <a:ahLst/>
              <a:cxnLst/>
              <a:rect l="l" t="t" r="r" b="b"/>
              <a:pathLst>
                <a:path w="35560" h="35559" extrusionOk="0">
                  <a:moveTo>
                    <a:pt x="17474" y="35193"/>
                  </a:moveTo>
                  <a:lnTo>
                    <a:pt x="10894" y="33906"/>
                  </a:lnTo>
                  <a:lnTo>
                    <a:pt x="5114" y="30046"/>
                  </a:lnTo>
                  <a:lnTo>
                    <a:pt x="1278" y="24225"/>
                  </a:lnTo>
                  <a:lnTo>
                    <a:pt x="0" y="17596"/>
                  </a:lnTo>
                  <a:lnTo>
                    <a:pt x="1278" y="10967"/>
                  </a:lnTo>
                  <a:lnTo>
                    <a:pt x="5114" y="5147"/>
                  </a:lnTo>
                  <a:lnTo>
                    <a:pt x="10894" y="1286"/>
                  </a:lnTo>
                  <a:lnTo>
                    <a:pt x="17474" y="0"/>
                  </a:lnTo>
                  <a:lnTo>
                    <a:pt x="24053" y="1286"/>
                  </a:lnTo>
                  <a:lnTo>
                    <a:pt x="29834" y="5147"/>
                  </a:lnTo>
                  <a:lnTo>
                    <a:pt x="33670" y="10967"/>
                  </a:lnTo>
                  <a:lnTo>
                    <a:pt x="34948" y="17596"/>
                  </a:lnTo>
                  <a:lnTo>
                    <a:pt x="33670" y="24225"/>
                  </a:lnTo>
                  <a:lnTo>
                    <a:pt x="29834" y="30046"/>
                  </a:lnTo>
                  <a:lnTo>
                    <a:pt x="24053" y="33906"/>
                  </a:lnTo>
                  <a:lnTo>
                    <a:pt x="17474" y="35193"/>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37" name="Google Shape;2037;p53"/>
            <p:cNvSpPr/>
            <p:nvPr/>
          </p:nvSpPr>
          <p:spPr>
            <a:xfrm>
              <a:off x="4161046" y="10602787"/>
              <a:ext cx="33020" cy="33020"/>
            </a:xfrm>
            <a:custGeom>
              <a:avLst/>
              <a:gdLst/>
              <a:ahLst/>
              <a:cxnLst/>
              <a:rect l="l" t="t" r="r" b="b"/>
              <a:pathLst>
                <a:path w="33020" h="33020" extrusionOk="0">
                  <a:moveTo>
                    <a:pt x="16309" y="32811"/>
                  </a:moveTo>
                  <a:lnTo>
                    <a:pt x="10168" y="31609"/>
                  </a:lnTo>
                  <a:lnTo>
                    <a:pt x="4773" y="28004"/>
                  </a:lnTo>
                  <a:lnTo>
                    <a:pt x="1193" y="22577"/>
                  </a:lnTo>
                  <a:lnTo>
                    <a:pt x="0" y="16405"/>
                  </a:lnTo>
                  <a:lnTo>
                    <a:pt x="1193" y="10234"/>
                  </a:lnTo>
                  <a:lnTo>
                    <a:pt x="4773" y="4806"/>
                  </a:lnTo>
                  <a:lnTo>
                    <a:pt x="10168" y="1201"/>
                  </a:lnTo>
                  <a:lnTo>
                    <a:pt x="16309" y="0"/>
                  </a:lnTo>
                  <a:lnTo>
                    <a:pt x="22450" y="1201"/>
                  </a:lnTo>
                  <a:lnTo>
                    <a:pt x="27845" y="4806"/>
                  </a:lnTo>
                  <a:lnTo>
                    <a:pt x="31425" y="10234"/>
                  </a:lnTo>
                  <a:lnTo>
                    <a:pt x="32618" y="16405"/>
                  </a:lnTo>
                  <a:lnTo>
                    <a:pt x="31425" y="22577"/>
                  </a:lnTo>
                  <a:lnTo>
                    <a:pt x="27845" y="28004"/>
                  </a:lnTo>
                  <a:lnTo>
                    <a:pt x="22450" y="31609"/>
                  </a:lnTo>
                  <a:lnTo>
                    <a:pt x="16309" y="32811"/>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38" name="Google Shape;2038;p53"/>
            <p:cNvSpPr/>
            <p:nvPr/>
          </p:nvSpPr>
          <p:spPr>
            <a:xfrm>
              <a:off x="4309365" y="10751999"/>
              <a:ext cx="33655" cy="33655"/>
            </a:xfrm>
            <a:custGeom>
              <a:avLst/>
              <a:gdLst/>
              <a:ahLst/>
              <a:cxnLst/>
              <a:rect l="l" t="t" r="r" b="b"/>
              <a:pathLst>
                <a:path w="33654" h="33654" extrusionOk="0">
                  <a:moveTo>
                    <a:pt x="21423" y="33463"/>
                  </a:moveTo>
                  <a:lnTo>
                    <a:pt x="11820" y="33463"/>
                  </a:lnTo>
                  <a:lnTo>
                    <a:pt x="0" y="21552"/>
                  </a:lnTo>
                  <a:lnTo>
                    <a:pt x="0" y="11910"/>
                  </a:lnTo>
                  <a:lnTo>
                    <a:pt x="11820" y="0"/>
                  </a:lnTo>
                  <a:lnTo>
                    <a:pt x="21423" y="0"/>
                  </a:lnTo>
                  <a:lnTo>
                    <a:pt x="27333" y="5955"/>
                  </a:lnTo>
                  <a:lnTo>
                    <a:pt x="33243" y="11910"/>
                  </a:lnTo>
                  <a:lnTo>
                    <a:pt x="33243" y="21552"/>
                  </a:lnTo>
                  <a:lnTo>
                    <a:pt x="21423" y="33463"/>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39" name="Google Shape;2039;p53"/>
            <p:cNvSpPr/>
            <p:nvPr/>
          </p:nvSpPr>
          <p:spPr>
            <a:xfrm>
              <a:off x="4458650" y="10902189"/>
              <a:ext cx="32384" cy="32384"/>
            </a:xfrm>
            <a:custGeom>
              <a:avLst/>
              <a:gdLst/>
              <a:ahLst/>
              <a:cxnLst/>
              <a:rect l="l" t="t" r="r" b="b"/>
              <a:pathLst>
                <a:path w="32385" h="32384" extrusionOk="0">
                  <a:moveTo>
                    <a:pt x="20628" y="32216"/>
                  </a:moveTo>
                  <a:lnTo>
                    <a:pt x="11365" y="32216"/>
                  </a:lnTo>
                  <a:lnTo>
                    <a:pt x="0" y="20758"/>
                  </a:lnTo>
                  <a:lnTo>
                    <a:pt x="0" y="11457"/>
                  </a:lnTo>
                  <a:lnTo>
                    <a:pt x="11365" y="0"/>
                  </a:lnTo>
                  <a:lnTo>
                    <a:pt x="20571" y="0"/>
                  </a:lnTo>
                  <a:lnTo>
                    <a:pt x="26310" y="5728"/>
                  </a:lnTo>
                  <a:lnTo>
                    <a:pt x="31993" y="11457"/>
                  </a:lnTo>
                  <a:lnTo>
                    <a:pt x="31993" y="20758"/>
                  </a:lnTo>
                  <a:lnTo>
                    <a:pt x="20628" y="32216"/>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40" name="Google Shape;2040;p53"/>
            <p:cNvSpPr/>
            <p:nvPr/>
          </p:nvSpPr>
          <p:spPr>
            <a:xfrm>
              <a:off x="4608560" y="11053003"/>
              <a:ext cx="29845" cy="29845"/>
            </a:xfrm>
            <a:custGeom>
              <a:avLst/>
              <a:gdLst/>
              <a:ahLst/>
              <a:cxnLst/>
              <a:rect l="l" t="t" r="r" b="b"/>
              <a:pathLst>
                <a:path w="29845" h="29845" extrusionOk="0">
                  <a:moveTo>
                    <a:pt x="18980" y="29607"/>
                  </a:moveTo>
                  <a:lnTo>
                    <a:pt x="10456" y="29607"/>
                  </a:lnTo>
                  <a:lnTo>
                    <a:pt x="0" y="19057"/>
                  </a:lnTo>
                  <a:lnTo>
                    <a:pt x="0" y="10549"/>
                  </a:lnTo>
                  <a:lnTo>
                    <a:pt x="10456" y="0"/>
                  </a:lnTo>
                  <a:lnTo>
                    <a:pt x="18980" y="0"/>
                  </a:lnTo>
                  <a:lnTo>
                    <a:pt x="24208" y="5274"/>
                  </a:lnTo>
                  <a:lnTo>
                    <a:pt x="29436" y="10549"/>
                  </a:lnTo>
                  <a:lnTo>
                    <a:pt x="29436" y="19057"/>
                  </a:lnTo>
                  <a:lnTo>
                    <a:pt x="18980" y="29607"/>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41" name="Google Shape;2041;p53"/>
            <p:cNvSpPr/>
            <p:nvPr/>
          </p:nvSpPr>
          <p:spPr>
            <a:xfrm>
              <a:off x="4758470" y="11203817"/>
              <a:ext cx="27305" cy="27305"/>
            </a:xfrm>
            <a:custGeom>
              <a:avLst/>
              <a:gdLst/>
              <a:ahLst/>
              <a:cxnLst/>
              <a:rect l="l" t="t" r="r" b="b"/>
              <a:pathLst>
                <a:path w="27304" h="27304" extrusionOk="0">
                  <a:moveTo>
                    <a:pt x="17332" y="27054"/>
                  </a:moveTo>
                  <a:lnTo>
                    <a:pt x="9603" y="27054"/>
                  </a:lnTo>
                  <a:lnTo>
                    <a:pt x="0" y="17412"/>
                  </a:lnTo>
                  <a:lnTo>
                    <a:pt x="0" y="9642"/>
                  </a:lnTo>
                  <a:lnTo>
                    <a:pt x="9546" y="0"/>
                  </a:lnTo>
                  <a:lnTo>
                    <a:pt x="17332" y="0"/>
                  </a:lnTo>
                  <a:lnTo>
                    <a:pt x="22105" y="4821"/>
                  </a:lnTo>
                  <a:lnTo>
                    <a:pt x="26879" y="9642"/>
                  </a:lnTo>
                  <a:lnTo>
                    <a:pt x="26879" y="17412"/>
                  </a:lnTo>
                  <a:lnTo>
                    <a:pt x="17332" y="27054"/>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42" name="Google Shape;2042;p53"/>
            <p:cNvSpPr/>
            <p:nvPr/>
          </p:nvSpPr>
          <p:spPr>
            <a:xfrm>
              <a:off x="2065548" y="8195500"/>
              <a:ext cx="62230" cy="62230"/>
            </a:xfrm>
            <a:custGeom>
              <a:avLst/>
              <a:gdLst/>
              <a:ahLst/>
              <a:cxnLst/>
              <a:rect l="l" t="t" r="r" b="b"/>
              <a:pathLst>
                <a:path w="62230" h="62229" extrusionOk="0">
                  <a:moveTo>
                    <a:pt x="30885" y="62163"/>
                  </a:moveTo>
                  <a:lnTo>
                    <a:pt x="19251" y="59887"/>
                  </a:lnTo>
                  <a:lnTo>
                    <a:pt x="9035" y="53060"/>
                  </a:lnTo>
                  <a:lnTo>
                    <a:pt x="2258" y="42778"/>
                  </a:lnTo>
                  <a:lnTo>
                    <a:pt x="0" y="31081"/>
                  </a:lnTo>
                  <a:lnTo>
                    <a:pt x="2258" y="19385"/>
                  </a:lnTo>
                  <a:lnTo>
                    <a:pt x="9035" y="9103"/>
                  </a:lnTo>
                  <a:lnTo>
                    <a:pt x="19251" y="2275"/>
                  </a:lnTo>
                  <a:lnTo>
                    <a:pt x="30885" y="0"/>
                  </a:lnTo>
                  <a:lnTo>
                    <a:pt x="42519" y="2275"/>
                  </a:lnTo>
                  <a:lnTo>
                    <a:pt x="52735" y="9103"/>
                  </a:lnTo>
                  <a:lnTo>
                    <a:pt x="59512" y="19385"/>
                  </a:lnTo>
                  <a:lnTo>
                    <a:pt x="61771" y="31081"/>
                  </a:lnTo>
                  <a:lnTo>
                    <a:pt x="59512" y="42778"/>
                  </a:lnTo>
                  <a:lnTo>
                    <a:pt x="52735" y="53060"/>
                  </a:lnTo>
                  <a:lnTo>
                    <a:pt x="42519" y="59887"/>
                  </a:lnTo>
                  <a:lnTo>
                    <a:pt x="30885" y="62163"/>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43" name="Google Shape;2043;p53"/>
            <p:cNvSpPr/>
            <p:nvPr/>
          </p:nvSpPr>
          <p:spPr>
            <a:xfrm>
              <a:off x="2215344" y="8346200"/>
              <a:ext cx="59690" cy="60325"/>
            </a:xfrm>
            <a:custGeom>
              <a:avLst/>
              <a:gdLst/>
              <a:ahLst/>
              <a:cxnLst/>
              <a:rect l="l" t="t" r="r" b="b"/>
              <a:pathLst>
                <a:path w="59689" h="60325" extrusionOk="0">
                  <a:moveTo>
                    <a:pt x="29720" y="59837"/>
                  </a:moveTo>
                  <a:lnTo>
                    <a:pt x="18525" y="57647"/>
                  </a:lnTo>
                  <a:lnTo>
                    <a:pt x="8694" y="51074"/>
                  </a:lnTo>
                  <a:lnTo>
                    <a:pt x="2173" y="41177"/>
                  </a:lnTo>
                  <a:lnTo>
                    <a:pt x="0" y="29918"/>
                  </a:lnTo>
                  <a:lnTo>
                    <a:pt x="2173" y="18660"/>
                  </a:lnTo>
                  <a:lnTo>
                    <a:pt x="8694" y="8762"/>
                  </a:lnTo>
                  <a:lnTo>
                    <a:pt x="18525" y="2190"/>
                  </a:lnTo>
                  <a:lnTo>
                    <a:pt x="29720" y="0"/>
                  </a:lnTo>
                  <a:lnTo>
                    <a:pt x="40915" y="2190"/>
                  </a:lnTo>
                  <a:lnTo>
                    <a:pt x="50746" y="8762"/>
                  </a:lnTo>
                  <a:lnTo>
                    <a:pt x="57267" y="18660"/>
                  </a:lnTo>
                  <a:lnTo>
                    <a:pt x="59441" y="29918"/>
                  </a:lnTo>
                  <a:lnTo>
                    <a:pt x="57267" y="41177"/>
                  </a:lnTo>
                  <a:lnTo>
                    <a:pt x="50746" y="51074"/>
                  </a:lnTo>
                  <a:lnTo>
                    <a:pt x="40915" y="57647"/>
                  </a:lnTo>
                  <a:lnTo>
                    <a:pt x="29720" y="59837"/>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44" name="Google Shape;2044;p53"/>
            <p:cNvSpPr/>
            <p:nvPr/>
          </p:nvSpPr>
          <p:spPr>
            <a:xfrm>
              <a:off x="2365140" y="8496901"/>
              <a:ext cx="57150" cy="57785"/>
            </a:xfrm>
            <a:custGeom>
              <a:avLst/>
              <a:gdLst/>
              <a:ahLst/>
              <a:cxnLst/>
              <a:rect l="l" t="t" r="r" b="b"/>
              <a:pathLst>
                <a:path w="57150" h="57784" extrusionOk="0">
                  <a:moveTo>
                    <a:pt x="28555" y="57455"/>
                  </a:moveTo>
                  <a:lnTo>
                    <a:pt x="17799" y="55350"/>
                  </a:lnTo>
                  <a:lnTo>
                    <a:pt x="8353" y="49033"/>
                  </a:lnTo>
                  <a:lnTo>
                    <a:pt x="2088" y="39521"/>
                  </a:lnTo>
                  <a:lnTo>
                    <a:pt x="0" y="28706"/>
                  </a:lnTo>
                  <a:lnTo>
                    <a:pt x="2088" y="17902"/>
                  </a:lnTo>
                  <a:lnTo>
                    <a:pt x="8353" y="8422"/>
                  </a:lnTo>
                  <a:lnTo>
                    <a:pt x="17791" y="2105"/>
                  </a:lnTo>
                  <a:lnTo>
                    <a:pt x="28534" y="0"/>
                  </a:lnTo>
                  <a:lnTo>
                    <a:pt x="39287" y="2105"/>
                  </a:lnTo>
                  <a:lnTo>
                    <a:pt x="48757" y="8422"/>
                  </a:lnTo>
                  <a:lnTo>
                    <a:pt x="55022" y="17934"/>
                  </a:lnTo>
                  <a:lnTo>
                    <a:pt x="57111" y="28749"/>
                  </a:lnTo>
                  <a:lnTo>
                    <a:pt x="55022" y="39553"/>
                  </a:lnTo>
                  <a:lnTo>
                    <a:pt x="48757" y="49033"/>
                  </a:lnTo>
                  <a:lnTo>
                    <a:pt x="39311" y="55350"/>
                  </a:lnTo>
                  <a:lnTo>
                    <a:pt x="28555" y="57455"/>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45" name="Google Shape;2045;p53"/>
            <p:cNvSpPr/>
            <p:nvPr/>
          </p:nvSpPr>
          <p:spPr>
            <a:xfrm>
              <a:off x="2514936" y="8647601"/>
              <a:ext cx="55244" cy="55244"/>
            </a:xfrm>
            <a:custGeom>
              <a:avLst/>
              <a:gdLst/>
              <a:ahLst/>
              <a:cxnLst/>
              <a:rect l="l" t="t" r="r" b="b"/>
              <a:pathLst>
                <a:path w="55244" h="55245" extrusionOk="0">
                  <a:moveTo>
                    <a:pt x="27390" y="55130"/>
                  </a:moveTo>
                  <a:lnTo>
                    <a:pt x="17072" y="53109"/>
                  </a:lnTo>
                  <a:lnTo>
                    <a:pt x="8012" y="47047"/>
                  </a:lnTo>
                  <a:lnTo>
                    <a:pt x="2003" y="37928"/>
                  </a:lnTo>
                  <a:lnTo>
                    <a:pt x="0" y="27565"/>
                  </a:lnTo>
                  <a:lnTo>
                    <a:pt x="2003" y="17201"/>
                  </a:lnTo>
                  <a:lnTo>
                    <a:pt x="8012" y="8082"/>
                  </a:lnTo>
                  <a:lnTo>
                    <a:pt x="17072" y="2020"/>
                  </a:lnTo>
                  <a:lnTo>
                    <a:pt x="27390" y="0"/>
                  </a:lnTo>
                  <a:lnTo>
                    <a:pt x="37708" y="2020"/>
                  </a:lnTo>
                  <a:lnTo>
                    <a:pt x="46768" y="8082"/>
                  </a:lnTo>
                  <a:lnTo>
                    <a:pt x="52778" y="17201"/>
                  </a:lnTo>
                  <a:lnTo>
                    <a:pt x="54781" y="27565"/>
                  </a:lnTo>
                  <a:lnTo>
                    <a:pt x="52778" y="37928"/>
                  </a:lnTo>
                  <a:lnTo>
                    <a:pt x="46768" y="47047"/>
                  </a:lnTo>
                  <a:lnTo>
                    <a:pt x="37708" y="53109"/>
                  </a:lnTo>
                  <a:lnTo>
                    <a:pt x="27390" y="5513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46" name="Google Shape;2046;p53"/>
            <p:cNvSpPr/>
            <p:nvPr/>
          </p:nvSpPr>
          <p:spPr>
            <a:xfrm>
              <a:off x="2664221" y="8797735"/>
              <a:ext cx="53975" cy="54610"/>
            </a:xfrm>
            <a:custGeom>
              <a:avLst/>
              <a:gdLst/>
              <a:ahLst/>
              <a:cxnLst/>
              <a:rect l="l" t="t" r="r" b="b"/>
              <a:pathLst>
                <a:path w="53975" h="54609" extrusionOk="0">
                  <a:moveTo>
                    <a:pt x="26793" y="53995"/>
                  </a:moveTo>
                  <a:lnTo>
                    <a:pt x="16705" y="52017"/>
                  </a:lnTo>
                  <a:lnTo>
                    <a:pt x="7842" y="46083"/>
                  </a:lnTo>
                  <a:lnTo>
                    <a:pt x="1960" y="37152"/>
                  </a:lnTo>
                  <a:lnTo>
                    <a:pt x="0" y="26997"/>
                  </a:lnTo>
                  <a:lnTo>
                    <a:pt x="1960" y="16843"/>
                  </a:lnTo>
                  <a:lnTo>
                    <a:pt x="7842" y="7912"/>
                  </a:lnTo>
                  <a:lnTo>
                    <a:pt x="16705" y="1978"/>
                  </a:lnTo>
                  <a:lnTo>
                    <a:pt x="26793" y="0"/>
                  </a:lnTo>
                  <a:lnTo>
                    <a:pt x="36882" y="1978"/>
                  </a:lnTo>
                  <a:lnTo>
                    <a:pt x="45745" y="7912"/>
                  </a:lnTo>
                  <a:lnTo>
                    <a:pt x="51627" y="16843"/>
                  </a:lnTo>
                  <a:lnTo>
                    <a:pt x="53587" y="26997"/>
                  </a:lnTo>
                  <a:lnTo>
                    <a:pt x="51627" y="37152"/>
                  </a:lnTo>
                  <a:lnTo>
                    <a:pt x="45745" y="46083"/>
                  </a:lnTo>
                  <a:lnTo>
                    <a:pt x="36882" y="52017"/>
                  </a:lnTo>
                  <a:lnTo>
                    <a:pt x="26793" y="53995"/>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47" name="Google Shape;2047;p53"/>
            <p:cNvSpPr/>
            <p:nvPr/>
          </p:nvSpPr>
          <p:spPr>
            <a:xfrm>
              <a:off x="2814017" y="8948435"/>
              <a:ext cx="51435" cy="52069"/>
            </a:xfrm>
            <a:custGeom>
              <a:avLst/>
              <a:gdLst/>
              <a:ahLst/>
              <a:cxnLst/>
              <a:rect l="l" t="t" r="r" b="b"/>
              <a:pathLst>
                <a:path w="51435" h="52070" extrusionOk="0">
                  <a:moveTo>
                    <a:pt x="25629" y="51613"/>
                  </a:moveTo>
                  <a:lnTo>
                    <a:pt x="15979" y="49720"/>
                  </a:lnTo>
                  <a:lnTo>
                    <a:pt x="7501" y="44041"/>
                  </a:lnTo>
                  <a:lnTo>
                    <a:pt x="1875" y="35495"/>
                  </a:lnTo>
                  <a:lnTo>
                    <a:pt x="0" y="25785"/>
                  </a:lnTo>
                  <a:lnTo>
                    <a:pt x="1875" y="16085"/>
                  </a:lnTo>
                  <a:lnTo>
                    <a:pt x="7501" y="7571"/>
                  </a:lnTo>
                  <a:lnTo>
                    <a:pt x="15979" y="1892"/>
                  </a:lnTo>
                  <a:lnTo>
                    <a:pt x="25629" y="0"/>
                  </a:lnTo>
                  <a:lnTo>
                    <a:pt x="35278" y="1892"/>
                  </a:lnTo>
                  <a:lnTo>
                    <a:pt x="43756" y="7571"/>
                  </a:lnTo>
                  <a:lnTo>
                    <a:pt x="49382" y="16117"/>
                  </a:lnTo>
                  <a:lnTo>
                    <a:pt x="51258" y="25828"/>
                  </a:lnTo>
                  <a:lnTo>
                    <a:pt x="49382" y="35527"/>
                  </a:lnTo>
                  <a:lnTo>
                    <a:pt x="43756" y="44041"/>
                  </a:lnTo>
                  <a:lnTo>
                    <a:pt x="35278" y="49720"/>
                  </a:lnTo>
                  <a:lnTo>
                    <a:pt x="25629" y="51613"/>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48" name="Google Shape;2048;p53"/>
            <p:cNvSpPr/>
            <p:nvPr/>
          </p:nvSpPr>
          <p:spPr>
            <a:xfrm>
              <a:off x="2963814" y="9099192"/>
              <a:ext cx="49530" cy="49530"/>
            </a:xfrm>
            <a:custGeom>
              <a:avLst/>
              <a:gdLst/>
              <a:ahLst/>
              <a:cxnLst/>
              <a:rect l="l" t="t" r="r" b="b"/>
              <a:pathLst>
                <a:path w="49530" h="49529" extrusionOk="0">
                  <a:moveTo>
                    <a:pt x="24464" y="49288"/>
                  </a:moveTo>
                  <a:lnTo>
                    <a:pt x="15252" y="47480"/>
                  </a:lnTo>
                  <a:lnTo>
                    <a:pt x="7160" y="42056"/>
                  </a:lnTo>
                  <a:lnTo>
                    <a:pt x="1790" y="33895"/>
                  </a:lnTo>
                  <a:lnTo>
                    <a:pt x="0" y="24622"/>
                  </a:lnTo>
                  <a:lnTo>
                    <a:pt x="1790" y="15360"/>
                  </a:lnTo>
                  <a:lnTo>
                    <a:pt x="7160" y="7231"/>
                  </a:lnTo>
                  <a:lnTo>
                    <a:pt x="15252" y="1807"/>
                  </a:lnTo>
                  <a:lnTo>
                    <a:pt x="24464" y="0"/>
                  </a:lnTo>
                  <a:lnTo>
                    <a:pt x="33675" y="1807"/>
                  </a:lnTo>
                  <a:lnTo>
                    <a:pt x="41767" y="7231"/>
                  </a:lnTo>
                  <a:lnTo>
                    <a:pt x="47138" y="15392"/>
                  </a:lnTo>
                  <a:lnTo>
                    <a:pt x="48928" y="24665"/>
                  </a:lnTo>
                  <a:lnTo>
                    <a:pt x="47138" y="33927"/>
                  </a:lnTo>
                  <a:lnTo>
                    <a:pt x="41767" y="42056"/>
                  </a:lnTo>
                  <a:lnTo>
                    <a:pt x="33675" y="47480"/>
                  </a:lnTo>
                  <a:lnTo>
                    <a:pt x="24464" y="49288"/>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49" name="Google Shape;2049;p53"/>
            <p:cNvSpPr/>
            <p:nvPr/>
          </p:nvSpPr>
          <p:spPr>
            <a:xfrm>
              <a:off x="3113609" y="9249893"/>
              <a:ext cx="46990" cy="46990"/>
            </a:xfrm>
            <a:custGeom>
              <a:avLst/>
              <a:gdLst/>
              <a:ahLst/>
              <a:cxnLst/>
              <a:rect l="l" t="t" r="r" b="b"/>
              <a:pathLst>
                <a:path w="46989" h="46990" extrusionOk="0">
                  <a:moveTo>
                    <a:pt x="23299" y="46962"/>
                  </a:moveTo>
                  <a:lnTo>
                    <a:pt x="14526" y="45240"/>
                  </a:lnTo>
                  <a:lnTo>
                    <a:pt x="6819" y="40071"/>
                  </a:lnTo>
                  <a:lnTo>
                    <a:pt x="1704" y="32326"/>
                  </a:lnTo>
                  <a:lnTo>
                    <a:pt x="0" y="23502"/>
                  </a:lnTo>
                  <a:lnTo>
                    <a:pt x="1704" y="14667"/>
                  </a:lnTo>
                  <a:lnTo>
                    <a:pt x="6819" y="6891"/>
                  </a:lnTo>
                  <a:lnTo>
                    <a:pt x="14526" y="1722"/>
                  </a:lnTo>
                  <a:lnTo>
                    <a:pt x="23299" y="0"/>
                  </a:lnTo>
                  <a:lnTo>
                    <a:pt x="32071" y="1722"/>
                  </a:lnTo>
                  <a:lnTo>
                    <a:pt x="39778" y="6891"/>
                  </a:lnTo>
                  <a:lnTo>
                    <a:pt x="44893" y="14659"/>
                  </a:lnTo>
                  <a:lnTo>
                    <a:pt x="46598" y="23481"/>
                  </a:lnTo>
                  <a:lnTo>
                    <a:pt x="44893" y="32302"/>
                  </a:lnTo>
                  <a:lnTo>
                    <a:pt x="39778" y="40071"/>
                  </a:lnTo>
                  <a:lnTo>
                    <a:pt x="32071" y="45240"/>
                  </a:lnTo>
                  <a:lnTo>
                    <a:pt x="23299" y="46962"/>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50" name="Google Shape;2050;p53"/>
            <p:cNvSpPr/>
            <p:nvPr/>
          </p:nvSpPr>
          <p:spPr>
            <a:xfrm>
              <a:off x="3262781" y="9400068"/>
              <a:ext cx="45720" cy="45720"/>
            </a:xfrm>
            <a:custGeom>
              <a:avLst/>
              <a:gdLst/>
              <a:ahLst/>
              <a:cxnLst/>
              <a:rect l="l" t="t" r="r" b="b"/>
              <a:pathLst>
                <a:path w="45720" h="45720" extrusionOk="0">
                  <a:moveTo>
                    <a:pt x="22752" y="45686"/>
                  </a:moveTo>
                  <a:lnTo>
                    <a:pt x="14191" y="44017"/>
                  </a:lnTo>
                  <a:lnTo>
                    <a:pt x="6648" y="39008"/>
                  </a:lnTo>
                  <a:lnTo>
                    <a:pt x="1662" y="31452"/>
                  </a:lnTo>
                  <a:lnTo>
                    <a:pt x="0" y="22843"/>
                  </a:lnTo>
                  <a:lnTo>
                    <a:pt x="1662" y="14234"/>
                  </a:lnTo>
                  <a:lnTo>
                    <a:pt x="6648" y="6678"/>
                  </a:lnTo>
                  <a:lnTo>
                    <a:pt x="14167" y="1669"/>
                  </a:lnTo>
                  <a:lnTo>
                    <a:pt x="22730" y="0"/>
                  </a:lnTo>
                  <a:lnTo>
                    <a:pt x="31293" y="1669"/>
                  </a:lnTo>
                  <a:lnTo>
                    <a:pt x="38812" y="6678"/>
                  </a:lnTo>
                  <a:lnTo>
                    <a:pt x="43799" y="14234"/>
                  </a:lnTo>
                  <a:lnTo>
                    <a:pt x="45461" y="22843"/>
                  </a:lnTo>
                  <a:lnTo>
                    <a:pt x="43799" y="31452"/>
                  </a:lnTo>
                  <a:lnTo>
                    <a:pt x="38812" y="39008"/>
                  </a:lnTo>
                  <a:lnTo>
                    <a:pt x="31301" y="44017"/>
                  </a:lnTo>
                  <a:lnTo>
                    <a:pt x="22752" y="45686"/>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51" name="Google Shape;2051;p53"/>
            <p:cNvSpPr/>
            <p:nvPr/>
          </p:nvSpPr>
          <p:spPr>
            <a:xfrm>
              <a:off x="3412577" y="9550769"/>
              <a:ext cx="43180" cy="43815"/>
            </a:xfrm>
            <a:custGeom>
              <a:avLst/>
              <a:gdLst/>
              <a:ahLst/>
              <a:cxnLst/>
              <a:rect l="l" t="t" r="r" b="b"/>
              <a:pathLst>
                <a:path w="43179" h="43815" extrusionOk="0">
                  <a:moveTo>
                    <a:pt x="21565" y="43361"/>
                  </a:moveTo>
                  <a:lnTo>
                    <a:pt x="13441" y="41776"/>
                  </a:lnTo>
                  <a:lnTo>
                    <a:pt x="6307" y="37022"/>
                  </a:lnTo>
                  <a:lnTo>
                    <a:pt x="1576" y="29851"/>
                  </a:lnTo>
                  <a:lnTo>
                    <a:pt x="0" y="21680"/>
                  </a:lnTo>
                  <a:lnTo>
                    <a:pt x="1576" y="13509"/>
                  </a:lnTo>
                  <a:lnTo>
                    <a:pt x="6307" y="6338"/>
                  </a:lnTo>
                  <a:lnTo>
                    <a:pt x="13441" y="1584"/>
                  </a:lnTo>
                  <a:lnTo>
                    <a:pt x="21565" y="0"/>
                  </a:lnTo>
                  <a:lnTo>
                    <a:pt x="29690" y="1584"/>
                  </a:lnTo>
                  <a:lnTo>
                    <a:pt x="36823" y="6338"/>
                  </a:lnTo>
                  <a:lnTo>
                    <a:pt x="41554" y="13509"/>
                  </a:lnTo>
                  <a:lnTo>
                    <a:pt x="43131" y="21680"/>
                  </a:lnTo>
                  <a:lnTo>
                    <a:pt x="41554" y="29851"/>
                  </a:lnTo>
                  <a:lnTo>
                    <a:pt x="36823" y="37022"/>
                  </a:lnTo>
                  <a:lnTo>
                    <a:pt x="29690" y="41776"/>
                  </a:lnTo>
                  <a:lnTo>
                    <a:pt x="21565" y="43361"/>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52" name="Google Shape;2052;p53"/>
            <p:cNvSpPr/>
            <p:nvPr/>
          </p:nvSpPr>
          <p:spPr>
            <a:xfrm>
              <a:off x="3562430" y="9701469"/>
              <a:ext cx="41275" cy="41275"/>
            </a:xfrm>
            <a:custGeom>
              <a:avLst/>
              <a:gdLst/>
              <a:ahLst/>
              <a:cxnLst/>
              <a:rect l="l" t="t" r="r" b="b"/>
              <a:pathLst>
                <a:path w="41275" h="41275" extrusionOk="0">
                  <a:moveTo>
                    <a:pt x="20400" y="41035"/>
                  </a:moveTo>
                  <a:lnTo>
                    <a:pt x="12715" y="39536"/>
                  </a:lnTo>
                  <a:lnTo>
                    <a:pt x="5966" y="35037"/>
                  </a:lnTo>
                  <a:lnTo>
                    <a:pt x="1491" y="28259"/>
                  </a:lnTo>
                  <a:lnTo>
                    <a:pt x="0" y="20539"/>
                  </a:lnTo>
                  <a:lnTo>
                    <a:pt x="1491" y="12808"/>
                  </a:lnTo>
                  <a:lnTo>
                    <a:pt x="5966" y="5997"/>
                  </a:lnTo>
                  <a:lnTo>
                    <a:pt x="12715" y="1499"/>
                  </a:lnTo>
                  <a:lnTo>
                    <a:pt x="20400" y="0"/>
                  </a:lnTo>
                  <a:lnTo>
                    <a:pt x="28086" y="1499"/>
                  </a:lnTo>
                  <a:lnTo>
                    <a:pt x="34834" y="5997"/>
                  </a:lnTo>
                  <a:lnTo>
                    <a:pt x="39310" y="12776"/>
                  </a:lnTo>
                  <a:lnTo>
                    <a:pt x="40801" y="20496"/>
                  </a:lnTo>
                  <a:lnTo>
                    <a:pt x="39310" y="28227"/>
                  </a:lnTo>
                  <a:lnTo>
                    <a:pt x="34834" y="35037"/>
                  </a:lnTo>
                  <a:lnTo>
                    <a:pt x="28086" y="39536"/>
                  </a:lnTo>
                  <a:lnTo>
                    <a:pt x="20400" y="41035"/>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53" name="Google Shape;2053;p53"/>
            <p:cNvSpPr/>
            <p:nvPr/>
          </p:nvSpPr>
          <p:spPr>
            <a:xfrm>
              <a:off x="3712226" y="9852170"/>
              <a:ext cx="38735" cy="38735"/>
            </a:xfrm>
            <a:custGeom>
              <a:avLst/>
              <a:gdLst/>
              <a:ahLst/>
              <a:cxnLst/>
              <a:rect l="l" t="t" r="r" b="b"/>
              <a:pathLst>
                <a:path w="38735" h="38734" extrusionOk="0">
                  <a:moveTo>
                    <a:pt x="19257" y="38710"/>
                  </a:moveTo>
                  <a:lnTo>
                    <a:pt x="12012" y="37295"/>
                  </a:lnTo>
                  <a:lnTo>
                    <a:pt x="5625" y="33052"/>
                  </a:lnTo>
                  <a:lnTo>
                    <a:pt x="1406" y="26658"/>
                  </a:lnTo>
                  <a:lnTo>
                    <a:pt x="0" y="19376"/>
                  </a:lnTo>
                  <a:lnTo>
                    <a:pt x="1406" y="12083"/>
                  </a:lnTo>
                  <a:lnTo>
                    <a:pt x="5625" y="5657"/>
                  </a:lnTo>
                  <a:lnTo>
                    <a:pt x="11988" y="1414"/>
                  </a:lnTo>
                  <a:lnTo>
                    <a:pt x="19235" y="0"/>
                  </a:lnTo>
                  <a:lnTo>
                    <a:pt x="26483" y="1414"/>
                  </a:lnTo>
                  <a:lnTo>
                    <a:pt x="32846" y="5657"/>
                  </a:lnTo>
                  <a:lnTo>
                    <a:pt x="37065" y="12051"/>
                  </a:lnTo>
                  <a:lnTo>
                    <a:pt x="38471" y="19333"/>
                  </a:lnTo>
                  <a:lnTo>
                    <a:pt x="37065" y="26626"/>
                  </a:lnTo>
                  <a:lnTo>
                    <a:pt x="32846" y="33052"/>
                  </a:lnTo>
                  <a:lnTo>
                    <a:pt x="26491" y="37295"/>
                  </a:lnTo>
                  <a:lnTo>
                    <a:pt x="19257" y="3871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54" name="Google Shape;2054;p53"/>
            <p:cNvSpPr/>
            <p:nvPr/>
          </p:nvSpPr>
          <p:spPr>
            <a:xfrm>
              <a:off x="3861454" y="10002303"/>
              <a:ext cx="37465" cy="38100"/>
            </a:xfrm>
            <a:custGeom>
              <a:avLst/>
              <a:gdLst/>
              <a:ahLst/>
              <a:cxnLst/>
              <a:rect l="l" t="t" r="r" b="b"/>
              <a:pathLst>
                <a:path w="37464" h="38100" extrusionOk="0">
                  <a:moveTo>
                    <a:pt x="18639" y="37519"/>
                  </a:moveTo>
                  <a:lnTo>
                    <a:pt x="11621" y="36147"/>
                  </a:lnTo>
                  <a:lnTo>
                    <a:pt x="5455" y="32031"/>
                  </a:lnTo>
                  <a:lnTo>
                    <a:pt x="1363" y="25826"/>
                  </a:lnTo>
                  <a:lnTo>
                    <a:pt x="0" y="18759"/>
                  </a:lnTo>
                  <a:lnTo>
                    <a:pt x="1363" y="11692"/>
                  </a:lnTo>
                  <a:lnTo>
                    <a:pt x="5455" y="5487"/>
                  </a:lnTo>
                  <a:lnTo>
                    <a:pt x="11621" y="1371"/>
                  </a:lnTo>
                  <a:lnTo>
                    <a:pt x="18639" y="0"/>
                  </a:lnTo>
                  <a:lnTo>
                    <a:pt x="25657" y="1371"/>
                  </a:lnTo>
                  <a:lnTo>
                    <a:pt x="31823" y="5487"/>
                  </a:lnTo>
                  <a:lnTo>
                    <a:pt x="35914" y="11692"/>
                  </a:lnTo>
                  <a:lnTo>
                    <a:pt x="37278" y="18759"/>
                  </a:lnTo>
                  <a:lnTo>
                    <a:pt x="35914" y="25826"/>
                  </a:lnTo>
                  <a:lnTo>
                    <a:pt x="31823" y="32031"/>
                  </a:lnTo>
                  <a:lnTo>
                    <a:pt x="25657" y="36147"/>
                  </a:lnTo>
                  <a:lnTo>
                    <a:pt x="18639" y="37519"/>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55" name="Google Shape;2055;p53"/>
            <p:cNvSpPr/>
            <p:nvPr/>
          </p:nvSpPr>
          <p:spPr>
            <a:xfrm>
              <a:off x="4011250" y="10153004"/>
              <a:ext cx="35560" cy="35560"/>
            </a:xfrm>
            <a:custGeom>
              <a:avLst/>
              <a:gdLst/>
              <a:ahLst/>
              <a:cxnLst/>
              <a:rect l="l" t="t" r="r" b="b"/>
              <a:pathLst>
                <a:path w="35560" h="35559" extrusionOk="0">
                  <a:moveTo>
                    <a:pt x="17474" y="35193"/>
                  </a:moveTo>
                  <a:lnTo>
                    <a:pt x="10894" y="33906"/>
                  </a:lnTo>
                  <a:lnTo>
                    <a:pt x="5114" y="30046"/>
                  </a:lnTo>
                  <a:lnTo>
                    <a:pt x="1278" y="24225"/>
                  </a:lnTo>
                  <a:lnTo>
                    <a:pt x="0" y="17596"/>
                  </a:lnTo>
                  <a:lnTo>
                    <a:pt x="1278" y="10967"/>
                  </a:lnTo>
                  <a:lnTo>
                    <a:pt x="5114" y="5147"/>
                  </a:lnTo>
                  <a:lnTo>
                    <a:pt x="10894" y="1286"/>
                  </a:lnTo>
                  <a:lnTo>
                    <a:pt x="17474" y="0"/>
                  </a:lnTo>
                  <a:lnTo>
                    <a:pt x="24053" y="1286"/>
                  </a:lnTo>
                  <a:lnTo>
                    <a:pt x="29834" y="5147"/>
                  </a:lnTo>
                  <a:lnTo>
                    <a:pt x="33670" y="10967"/>
                  </a:lnTo>
                  <a:lnTo>
                    <a:pt x="34948" y="17596"/>
                  </a:lnTo>
                  <a:lnTo>
                    <a:pt x="33670" y="24225"/>
                  </a:lnTo>
                  <a:lnTo>
                    <a:pt x="29834" y="30046"/>
                  </a:lnTo>
                  <a:lnTo>
                    <a:pt x="24053" y="33906"/>
                  </a:lnTo>
                  <a:lnTo>
                    <a:pt x="17474" y="35193"/>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56" name="Google Shape;2056;p53"/>
            <p:cNvSpPr/>
            <p:nvPr/>
          </p:nvSpPr>
          <p:spPr>
            <a:xfrm>
              <a:off x="4161046" y="10303704"/>
              <a:ext cx="33020" cy="33020"/>
            </a:xfrm>
            <a:custGeom>
              <a:avLst/>
              <a:gdLst/>
              <a:ahLst/>
              <a:cxnLst/>
              <a:rect l="l" t="t" r="r" b="b"/>
              <a:pathLst>
                <a:path w="33020" h="33020" extrusionOk="0">
                  <a:moveTo>
                    <a:pt x="16309" y="32811"/>
                  </a:moveTo>
                  <a:lnTo>
                    <a:pt x="10168" y="31609"/>
                  </a:lnTo>
                  <a:lnTo>
                    <a:pt x="4773" y="28004"/>
                  </a:lnTo>
                  <a:lnTo>
                    <a:pt x="1193" y="22577"/>
                  </a:lnTo>
                  <a:lnTo>
                    <a:pt x="0" y="16405"/>
                  </a:lnTo>
                  <a:lnTo>
                    <a:pt x="1193" y="10234"/>
                  </a:lnTo>
                  <a:lnTo>
                    <a:pt x="4773" y="4806"/>
                  </a:lnTo>
                  <a:lnTo>
                    <a:pt x="10168" y="1201"/>
                  </a:lnTo>
                  <a:lnTo>
                    <a:pt x="16309" y="0"/>
                  </a:lnTo>
                  <a:lnTo>
                    <a:pt x="22450" y="1201"/>
                  </a:lnTo>
                  <a:lnTo>
                    <a:pt x="27845" y="4806"/>
                  </a:lnTo>
                  <a:lnTo>
                    <a:pt x="31425" y="10234"/>
                  </a:lnTo>
                  <a:lnTo>
                    <a:pt x="32618" y="16405"/>
                  </a:lnTo>
                  <a:lnTo>
                    <a:pt x="31425" y="22577"/>
                  </a:lnTo>
                  <a:lnTo>
                    <a:pt x="27845" y="28004"/>
                  </a:lnTo>
                  <a:lnTo>
                    <a:pt x="22450" y="31609"/>
                  </a:lnTo>
                  <a:lnTo>
                    <a:pt x="16309" y="32811"/>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57" name="Google Shape;2057;p53"/>
            <p:cNvSpPr/>
            <p:nvPr/>
          </p:nvSpPr>
          <p:spPr>
            <a:xfrm>
              <a:off x="4309365" y="10452916"/>
              <a:ext cx="33655" cy="33655"/>
            </a:xfrm>
            <a:custGeom>
              <a:avLst/>
              <a:gdLst/>
              <a:ahLst/>
              <a:cxnLst/>
              <a:rect l="l" t="t" r="r" b="b"/>
              <a:pathLst>
                <a:path w="33654" h="33654" extrusionOk="0">
                  <a:moveTo>
                    <a:pt x="21423" y="33463"/>
                  </a:moveTo>
                  <a:lnTo>
                    <a:pt x="11820" y="33463"/>
                  </a:lnTo>
                  <a:lnTo>
                    <a:pt x="0" y="21552"/>
                  </a:lnTo>
                  <a:lnTo>
                    <a:pt x="0" y="11910"/>
                  </a:lnTo>
                  <a:lnTo>
                    <a:pt x="11820" y="0"/>
                  </a:lnTo>
                  <a:lnTo>
                    <a:pt x="21423" y="0"/>
                  </a:lnTo>
                  <a:lnTo>
                    <a:pt x="27333" y="5955"/>
                  </a:lnTo>
                  <a:lnTo>
                    <a:pt x="33243" y="11910"/>
                  </a:lnTo>
                  <a:lnTo>
                    <a:pt x="33243" y="21552"/>
                  </a:lnTo>
                  <a:lnTo>
                    <a:pt x="21423" y="33463"/>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58" name="Google Shape;2058;p53"/>
            <p:cNvSpPr/>
            <p:nvPr/>
          </p:nvSpPr>
          <p:spPr>
            <a:xfrm>
              <a:off x="4458650" y="10603106"/>
              <a:ext cx="32384" cy="32384"/>
            </a:xfrm>
            <a:custGeom>
              <a:avLst/>
              <a:gdLst/>
              <a:ahLst/>
              <a:cxnLst/>
              <a:rect l="l" t="t" r="r" b="b"/>
              <a:pathLst>
                <a:path w="32385" h="32384" extrusionOk="0">
                  <a:moveTo>
                    <a:pt x="20628" y="32216"/>
                  </a:moveTo>
                  <a:lnTo>
                    <a:pt x="11365" y="32216"/>
                  </a:lnTo>
                  <a:lnTo>
                    <a:pt x="0" y="20758"/>
                  </a:lnTo>
                  <a:lnTo>
                    <a:pt x="0" y="11457"/>
                  </a:lnTo>
                  <a:lnTo>
                    <a:pt x="11365" y="0"/>
                  </a:lnTo>
                  <a:lnTo>
                    <a:pt x="20571" y="0"/>
                  </a:lnTo>
                  <a:lnTo>
                    <a:pt x="26310" y="5728"/>
                  </a:lnTo>
                  <a:lnTo>
                    <a:pt x="31993" y="11457"/>
                  </a:lnTo>
                  <a:lnTo>
                    <a:pt x="31993" y="20758"/>
                  </a:lnTo>
                  <a:lnTo>
                    <a:pt x="20628" y="32216"/>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59" name="Google Shape;2059;p53"/>
            <p:cNvSpPr/>
            <p:nvPr/>
          </p:nvSpPr>
          <p:spPr>
            <a:xfrm>
              <a:off x="4608560" y="10753920"/>
              <a:ext cx="29845" cy="29845"/>
            </a:xfrm>
            <a:custGeom>
              <a:avLst/>
              <a:gdLst/>
              <a:ahLst/>
              <a:cxnLst/>
              <a:rect l="l" t="t" r="r" b="b"/>
              <a:pathLst>
                <a:path w="29845" h="29845" extrusionOk="0">
                  <a:moveTo>
                    <a:pt x="18980" y="29607"/>
                  </a:moveTo>
                  <a:lnTo>
                    <a:pt x="10456" y="29607"/>
                  </a:lnTo>
                  <a:lnTo>
                    <a:pt x="0" y="19057"/>
                  </a:lnTo>
                  <a:lnTo>
                    <a:pt x="0" y="10549"/>
                  </a:lnTo>
                  <a:lnTo>
                    <a:pt x="10456" y="0"/>
                  </a:lnTo>
                  <a:lnTo>
                    <a:pt x="18980" y="0"/>
                  </a:lnTo>
                  <a:lnTo>
                    <a:pt x="24208" y="5274"/>
                  </a:lnTo>
                  <a:lnTo>
                    <a:pt x="29436" y="10549"/>
                  </a:lnTo>
                  <a:lnTo>
                    <a:pt x="29436" y="19057"/>
                  </a:lnTo>
                  <a:lnTo>
                    <a:pt x="18980" y="29607"/>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60" name="Google Shape;2060;p53"/>
            <p:cNvSpPr/>
            <p:nvPr/>
          </p:nvSpPr>
          <p:spPr>
            <a:xfrm>
              <a:off x="4758470" y="10904733"/>
              <a:ext cx="27305" cy="27305"/>
            </a:xfrm>
            <a:custGeom>
              <a:avLst/>
              <a:gdLst/>
              <a:ahLst/>
              <a:cxnLst/>
              <a:rect l="l" t="t" r="r" b="b"/>
              <a:pathLst>
                <a:path w="27304" h="27304" extrusionOk="0">
                  <a:moveTo>
                    <a:pt x="17332" y="27054"/>
                  </a:moveTo>
                  <a:lnTo>
                    <a:pt x="9603" y="27054"/>
                  </a:lnTo>
                  <a:lnTo>
                    <a:pt x="0" y="17412"/>
                  </a:lnTo>
                  <a:lnTo>
                    <a:pt x="0" y="9642"/>
                  </a:lnTo>
                  <a:lnTo>
                    <a:pt x="9546" y="0"/>
                  </a:lnTo>
                  <a:lnTo>
                    <a:pt x="17332" y="0"/>
                  </a:lnTo>
                  <a:lnTo>
                    <a:pt x="22105" y="4821"/>
                  </a:lnTo>
                  <a:lnTo>
                    <a:pt x="26879" y="9642"/>
                  </a:lnTo>
                  <a:lnTo>
                    <a:pt x="26879" y="17412"/>
                  </a:lnTo>
                  <a:lnTo>
                    <a:pt x="17332" y="27054"/>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61" name="Google Shape;2061;p53"/>
            <p:cNvSpPr/>
            <p:nvPr/>
          </p:nvSpPr>
          <p:spPr>
            <a:xfrm>
              <a:off x="4909061" y="11056228"/>
              <a:ext cx="23495" cy="23495"/>
            </a:xfrm>
            <a:custGeom>
              <a:avLst/>
              <a:gdLst/>
              <a:ahLst/>
              <a:cxnLst/>
              <a:rect l="l" t="t" r="r" b="b"/>
              <a:pathLst>
                <a:path w="23495" h="23495" extrusionOk="0">
                  <a:moveTo>
                    <a:pt x="14831" y="23197"/>
                  </a:moveTo>
                  <a:lnTo>
                    <a:pt x="8183" y="23197"/>
                  </a:lnTo>
                  <a:lnTo>
                    <a:pt x="0" y="14916"/>
                  </a:lnTo>
                  <a:lnTo>
                    <a:pt x="0" y="8280"/>
                  </a:lnTo>
                  <a:lnTo>
                    <a:pt x="8183" y="0"/>
                  </a:lnTo>
                  <a:lnTo>
                    <a:pt x="14831" y="0"/>
                  </a:lnTo>
                  <a:lnTo>
                    <a:pt x="18923" y="4140"/>
                  </a:lnTo>
                  <a:lnTo>
                    <a:pt x="23014" y="8280"/>
                  </a:lnTo>
                  <a:lnTo>
                    <a:pt x="23014" y="14973"/>
                  </a:lnTo>
                  <a:lnTo>
                    <a:pt x="14831" y="23197"/>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62" name="Google Shape;2062;p53"/>
            <p:cNvSpPr/>
            <p:nvPr/>
          </p:nvSpPr>
          <p:spPr>
            <a:xfrm>
              <a:off x="5058289" y="11206418"/>
              <a:ext cx="22225" cy="22225"/>
            </a:xfrm>
            <a:custGeom>
              <a:avLst/>
              <a:gdLst/>
              <a:ahLst/>
              <a:cxnLst/>
              <a:rect l="l" t="t" r="r" b="b"/>
              <a:pathLst>
                <a:path w="22225" h="22225" extrusionOk="0">
                  <a:moveTo>
                    <a:pt x="14036" y="21950"/>
                  </a:moveTo>
                  <a:lnTo>
                    <a:pt x="7728" y="21950"/>
                  </a:lnTo>
                  <a:lnTo>
                    <a:pt x="0" y="14122"/>
                  </a:lnTo>
                  <a:lnTo>
                    <a:pt x="0" y="7827"/>
                  </a:lnTo>
                  <a:lnTo>
                    <a:pt x="7728" y="0"/>
                  </a:lnTo>
                  <a:lnTo>
                    <a:pt x="13979" y="0"/>
                  </a:lnTo>
                  <a:lnTo>
                    <a:pt x="17900" y="3913"/>
                  </a:lnTo>
                  <a:lnTo>
                    <a:pt x="21764" y="7827"/>
                  </a:lnTo>
                  <a:lnTo>
                    <a:pt x="21764" y="14122"/>
                  </a:lnTo>
                  <a:lnTo>
                    <a:pt x="14036" y="2195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63" name="Google Shape;2063;p53"/>
            <p:cNvSpPr/>
            <p:nvPr/>
          </p:nvSpPr>
          <p:spPr>
            <a:xfrm>
              <a:off x="2365140" y="8197818"/>
              <a:ext cx="57150" cy="57785"/>
            </a:xfrm>
            <a:custGeom>
              <a:avLst/>
              <a:gdLst/>
              <a:ahLst/>
              <a:cxnLst/>
              <a:rect l="l" t="t" r="r" b="b"/>
              <a:pathLst>
                <a:path w="57150" h="57784" extrusionOk="0">
                  <a:moveTo>
                    <a:pt x="28555" y="57455"/>
                  </a:moveTo>
                  <a:lnTo>
                    <a:pt x="17799" y="55350"/>
                  </a:lnTo>
                  <a:lnTo>
                    <a:pt x="8353" y="49033"/>
                  </a:lnTo>
                  <a:lnTo>
                    <a:pt x="2088" y="39521"/>
                  </a:lnTo>
                  <a:lnTo>
                    <a:pt x="0" y="28706"/>
                  </a:lnTo>
                  <a:lnTo>
                    <a:pt x="2088" y="17902"/>
                  </a:lnTo>
                  <a:lnTo>
                    <a:pt x="8353" y="8422"/>
                  </a:lnTo>
                  <a:lnTo>
                    <a:pt x="17791" y="2105"/>
                  </a:lnTo>
                  <a:lnTo>
                    <a:pt x="28534" y="0"/>
                  </a:lnTo>
                  <a:lnTo>
                    <a:pt x="39287" y="2105"/>
                  </a:lnTo>
                  <a:lnTo>
                    <a:pt x="48757" y="8422"/>
                  </a:lnTo>
                  <a:lnTo>
                    <a:pt x="55022" y="17934"/>
                  </a:lnTo>
                  <a:lnTo>
                    <a:pt x="57111" y="28749"/>
                  </a:lnTo>
                  <a:lnTo>
                    <a:pt x="55022" y="39553"/>
                  </a:lnTo>
                  <a:lnTo>
                    <a:pt x="48757" y="49033"/>
                  </a:lnTo>
                  <a:lnTo>
                    <a:pt x="39311" y="55350"/>
                  </a:lnTo>
                  <a:lnTo>
                    <a:pt x="28555" y="57455"/>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64" name="Google Shape;2064;p53"/>
            <p:cNvSpPr/>
            <p:nvPr/>
          </p:nvSpPr>
          <p:spPr>
            <a:xfrm>
              <a:off x="2514936" y="8348518"/>
              <a:ext cx="55244" cy="55244"/>
            </a:xfrm>
            <a:custGeom>
              <a:avLst/>
              <a:gdLst/>
              <a:ahLst/>
              <a:cxnLst/>
              <a:rect l="l" t="t" r="r" b="b"/>
              <a:pathLst>
                <a:path w="55244" h="55245" extrusionOk="0">
                  <a:moveTo>
                    <a:pt x="27390" y="55130"/>
                  </a:moveTo>
                  <a:lnTo>
                    <a:pt x="17072" y="53109"/>
                  </a:lnTo>
                  <a:lnTo>
                    <a:pt x="8012" y="47047"/>
                  </a:lnTo>
                  <a:lnTo>
                    <a:pt x="2003" y="37928"/>
                  </a:lnTo>
                  <a:lnTo>
                    <a:pt x="0" y="27565"/>
                  </a:lnTo>
                  <a:lnTo>
                    <a:pt x="2003" y="17201"/>
                  </a:lnTo>
                  <a:lnTo>
                    <a:pt x="8012" y="8082"/>
                  </a:lnTo>
                  <a:lnTo>
                    <a:pt x="17072" y="2020"/>
                  </a:lnTo>
                  <a:lnTo>
                    <a:pt x="27390" y="0"/>
                  </a:lnTo>
                  <a:lnTo>
                    <a:pt x="37708" y="2020"/>
                  </a:lnTo>
                  <a:lnTo>
                    <a:pt x="46768" y="8082"/>
                  </a:lnTo>
                  <a:lnTo>
                    <a:pt x="52778" y="17201"/>
                  </a:lnTo>
                  <a:lnTo>
                    <a:pt x="54781" y="27565"/>
                  </a:lnTo>
                  <a:lnTo>
                    <a:pt x="52778" y="37928"/>
                  </a:lnTo>
                  <a:lnTo>
                    <a:pt x="46768" y="47047"/>
                  </a:lnTo>
                  <a:lnTo>
                    <a:pt x="37708" y="53109"/>
                  </a:lnTo>
                  <a:lnTo>
                    <a:pt x="27390" y="5513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65" name="Google Shape;2065;p53"/>
            <p:cNvSpPr/>
            <p:nvPr/>
          </p:nvSpPr>
          <p:spPr>
            <a:xfrm>
              <a:off x="2664221" y="8498651"/>
              <a:ext cx="53975" cy="54610"/>
            </a:xfrm>
            <a:custGeom>
              <a:avLst/>
              <a:gdLst/>
              <a:ahLst/>
              <a:cxnLst/>
              <a:rect l="l" t="t" r="r" b="b"/>
              <a:pathLst>
                <a:path w="53975" h="54609" extrusionOk="0">
                  <a:moveTo>
                    <a:pt x="26793" y="53995"/>
                  </a:moveTo>
                  <a:lnTo>
                    <a:pt x="16705" y="52017"/>
                  </a:lnTo>
                  <a:lnTo>
                    <a:pt x="7842" y="46083"/>
                  </a:lnTo>
                  <a:lnTo>
                    <a:pt x="1960" y="37152"/>
                  </a:lnTo>
                  <a:lnTo>
                    <a:pt x="0" y="26997"/>
                  </a:lnTo>
                  <a:lnTo>
                    <a:pt x="1960" y="16843"/>
                  </a:lnTo>
                  <a:lnTo>
                    <a:pt x="7842" y="7912"/>
                  </a:lnTo>
                  <a:lnTo>
                    <a:pt x="16705" y="1978"/>
                  </a:lnTo>
                  <a:lnTo>
                    <a:pt x="26793" y="0"/>
                  </a:lnTo>
                  <a:lnTo>
                    <a:pt x="36882" y="1978"/>
                  </a:lnTo>
                  <a:lnTo>
                    <a:pt x="45745" y="7912"/>
                  </a:lnTo>
                  <a:lnTo>
                    <a:pt x="51627" y="16843"/>
                  </a:lnTo>
                  <a:lnTo>
                    <a:pt x="53587" y="26997"/>
                  </a:lnTo>
                  <a:lnTo>
                    <a:pt x="51627" y="37152"/>
                  </a:lnTo>
                  <a:lnTo>
                    <a:pt x="45745" y="46083"/>
                  </a:lnTo>
                  <a:lnTo>
                    <a:pt x="36882" y="52017"/>
                  </a:lnTo>
                  <a:lnTo>
                    <a:pt x="26793" y="53995"/>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66" name="Google Shape;2066;p53"/>
            <p:cNvSpPr/>
            <p:nvPr/>
          </p:nvSpPr>
          <p:spPr>
            <a:xfrm>
              <a:off x="2814017" y="8649351"/>
              <a:ext cx="51435" cy="52069"/>
            </a:xfrm>
            <a:custGeom>
              <a:avLst/>
              <a:gdLst/>
              <a:ahLst/>
              <a:cxnLst/>
              <a:rect l="l" t="t" r="r" b="b"/>
              <a:pathLst>
                <a:path w="51435" h="52070" extrusionOk="0">
                  <a:moveTo>
                    <a:pt x="25629" y="51613"/>
                  </a:moveTo>
                  <a:lnTo>
                    <a:pt x="15979" y="49720"/>
                  </a:lnTo>
                  <a:lnTo>
                    <a:pt x="7501" y="44041"/>
                  </a:lnTo>
                  <a:lnTo>
                    <a:pt x="1875" y="35495"/>
                  </a:lnTo>
                  <a:lnTo>
                    <a:pt x="0" y="25785"/>
                  </a:lnTo>
                  <a:lnTo>
                    <a:pt x="1875" y="16085"/>
                  </a:lnTo>
                  <a:lnTo>
                    <a:pt x="7501" y="7571"/>
                  </a:lnTo>
                  <a:lnTo>
                    <a:pt x="15979" y="1892"/>
                  </a:lnTo>
                  <a:lnTo>
                    <a:pt x="25629" y="0"/>
                  </a:lnTo>
                  <a:lnTo>
                    <a:pt x="35278" y="1892"/>
                  </a:lnTo>
                  <a:lnTo>
                    <a:pt x="43756" y="7571"/>
                  </a:lnTo>
                  <a:lnTo>
                    <a:pt x="49382" y="16117"/>
                  </a:lnTo>
                  <a:lnTo>
                    <a:pt x="51258" y="25828"/>
                  </a:lnTo>
                  <a:lnTo>
                    <a:pt x="49382" y="35527"/>
                  </a:lnTo>
                  <a:lnTo>
                    <a:pt x="43756" y="44041"/>
                  </a:lnTo>
                  <a:lnTo>
                    <a:pt x="35278" y="49720"/>
                  </a:lnTo>
                  <a:lnTo>
                    <a:pt x="25629" y="51613"/>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67" name="Google Shape;2067;p53"/>
            <p:cNvSpPr/>
            <p:nvPr/>
          </p:nvSpPr>
          <p:spPr>
            <a:xfrm>
              <a:off x="2963814" y="8800109"/>
              <a:ext cx="49530" cy="49530"/>
            </a:xfrm>
            <a:custGeom>
              <a:avLst/>
              <a:gdLst/>
              <a:ahLst/>
              <a:cxnLst/>
              <a:rect l="l" t="t" r="r" b="b"/>
              <a:pathLst>
                <a:path w="49530" h="49529" extrusionOk="0">
                  <a:moveTo>
                    <a:pt x="24464" y="49288"/>
                  </a:moveTo>
                  <a:lnTo>
                    <a:pt x="15252" y="47480"/>
                  </a:lnTo>
                  <a:lnTo>
                    <a:pt x="7160" y="42056"/>
                  </a:lnTo>
                  <a:lnTo>
                    <a:pt x="1790" y="33895"/>
                  </a:lnTo>
                  <a:lnTo>
                    <a:pt x="0" y="24622"/>
                  </a:lnTo>
                  <a:lnTo>
                    <a:pt x="1790" y="15360"/>
                  </a:lnTo>
                  <a:lnTo>
                    <a:pt x="7160" y="7231"/>
                  </a:lnTo>
                  <a:lnTo>
                    <a:pt x="15252" y="1807"/>
                  </a:lnTo>
                  <a:lnTo>
                    <a:pt x="24464" y="0"/>
                  </a:lnTo>
                  <a:lnTo>
                    <a:pt x="33675" y="1807"/>
                  </a:lnTo>
                  <a:lnTo>
                    <a:pt x="41767" y="7231"/>
                  </a:lnTo>
                  <a:lnTo>
                    <a:pt x="47138" y="15392"/>
                  </a:lnTo>
                  <a:lnTo>
                    <a:pt x="48928" y="24665"/>
                  </a:lnTo>
                  <a:lnTo>
                    <a:pt x="47138" y="33927"/>
                  </a:lnTo>
                  <a:lnTo>
                    <a:pt x="41767" y="42056"/>
                  </a:lnTo>
                  <a:lnTo>
                    <a:pt x="33675" y="47480"/>
                  </a:lnTo>
                  <a:lnTo>
                    <a:pt x="24464" y="49288"/>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68" name="Google Shape;2068;p53"/>
            <p:cNvSpPr/>
            <p:nvPr/>
          </p:nvSpPr>
          <p:spPr>
            <a:xfrm>
              <a:off x="3113609" y="8950809"/>
              <a:ext cx="46990" cy="46990"/>
            </a:xfrm>
            <a:custGeom>
              <a:avLst/>
              <a:gdLst/>
              <a:ahLst/>
              <a:cxnLst/>
              <a:rect l="l" t="t" r="r" b="b"/>
              <a:pathLst>
                <a:path w="46989" h="46990" extrusionOk="0">
                  <a:moveTo>
                    <a:pt x="23299" y="46962"/>
                  </a:moveTo>
                  <a:lnTo>
                    <a:pt x="14526" y="45240"/>
                  </a:lnTo>
                  <a:lnTo>
                    <a:pt x="6819" y="40071"/>
                  </a:lnTo>
                  <a:lnTo>
                    <a:pt x="1704" y="32302"/>
                  </a:lnTo>
                  <a:lnTo>
                    <a:pt x="0" y="23481"/>
                  </a:lnTo>
                  <a:lnTo>
                    <a:pt x="1704" y="14659"/>
                  </a:lnTo>
                  <a:lnTo>
                    <a:pt x="6819" y="6891"/>
                  </a:lnTo>
                  <a:lnTo>
                    <a:pt x="14526" y="1722"/>
                  </a:lnTo>
                  <a:lnTo>
                    <a:pt x="23299" y="0"/>
                  </a:lnTo>
                  <a:lnTo>
                    <a:pt x="32071" y="1722"/>
                  </a:lnTo>
                  <a:lnTo>
                    <a:pt x="39778" y="6891"/>
                  </a:lnTo>
                  <a:lnTo>
                    <a:pt x="44893" y="14636"/>
                  </a:lnTo>
                  <a:lnTo>
                    <a:pt x="46598" y="23460"/>
                  </a:lnTo>
                  <a:lnTo>
                    <a:pt x="44893" y="32294"/>
                  </a:lnTo>
                  <a:lnTo>
                    <a:pt x="39778" y="40071"/>
                  </a:lnTo>
                  <a:lnTo>
                    <a:pt x="32071" y="45240"/>
                  </a:lnTo>
                  <a:lnTo>
                    <a:pt x="23299" y="46962"/>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69" name="Google Shape;2069;p53"/>
            <p:cNvSpPr/>
            <p:nvPr/>
          </p:nvSpPr>
          <p:spPr>
            <a:xfrm>
              <a:off x="3262781" y="9100985"/>
              <a:ext cx="45720" cy="45720"/>
            </a:xfrm>
            <a:custGeom>
              <a:avLst/>
              <a:gdLst/>
              <a:ahLst/>
              <a:cxnLst/>
              <a:rect l="l" t="t" r="r" b="b"/>
              <a:pathLst>
                <a:path w="45720" h="45720" extrusionOk="0">
                  <a:moveTo>
                    <a:pt x="22752" y="45686"/>
                  </a:moveTo>
                  <a:lnTo>
                    <a:pt x="14191" y="44017"/>
                  </a:lnTo>
                  <a:lnTo>
                    <a:pt x="6648" y="39008"/>
                  </a:lnTo>
                  <a:lnTo>
                    <a:pt x="1662" y="31452"/>
                  </a:lnTo>
                  <a:lnTo>
                    <a:pt x="0" y="22843"/>
                  </a:lnTo>
                  <a:lnTo>
                    <a:pt x="1662" y="14234"/>
                  </a:lnTo>
                  <a:lnTo>
                    <a:pt x="6648" y="6678"/>
                  </a:lnTo>
                  <a:lnTo>
                    <a:pt x="14167" y="1669"/>
                  </a:lnTo>
                  <a:lnTo>
                    <a:pt x="22730" y="0"/>
                  </a:lnTo>
                  <a:lnTo>
                    <a:pt x="31293" y="1669"/>
                  </a:lnTo>
                  <a:lnTo>
                    <a:pt x="38812" y="6678"/>
                  </a:lnTo>
                  <a:lnTo>
                    <a:pt x="43799" y="14234"/>
                  </a:lnTo>
                  <a:lnTo>
                    <a:pt x="45461" y="22843"/>
                  </a:lnTo>
                  <a:lnTo>
                    <a:pt x="43799" y="31452"/>
                  </a:lnTo>
                  <a:lnTo>
                    <a:pt x="38812" y="39008"/>
                  </a:lnTo>
                  <a:lnTo>
                    <a:pt x="31301" y="44017"/>
                  </a:lnTo>
                  <a:lnTo>
                    <a:pt x="22752" y="45686"/>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70" name="Google Shape;2070;p53"/>
            <p:cNvSpPr/>
            <p:nvPr/>
          </p:nvSpPr>
          <p:spPr>
            <a:xfrm>
              <a:off x="3412577" y="9251685"/>
              <a:ext cx="43180" cy="43815"/>
            </a:xfrm>
            <a:custGeom>
              <a:avLst/>
              <a:gdLst/>
              <a:ahLst/>
              <a:cxnLst/>
              <a:rect l="l" t="t" r="r" b="b"/>
              <a:pathLst>
                <a:path w="43179" h="43815" extrusionOk="0">
                  <a:moveTo>
                    <a:pt x="21565" y="43361"/>
                  </a:moveTo>
                  <a:lnTo>
                    <a:pt x="13441" y="41776"/>
                  </a:lnTo>
                  <a:lnTo>
                    <a:pt x="6307" y="37022"/>
                  </a:lnTo>
                  <a:lnTo>
                    <a:pt x="1576" y="29851"/>
                  </a:lnTo>
                  <a:lnTo>
                    <a:pt x="0" y="21680"/>
                  </a:lnTo>
                  <a:lnTo>
                    <a:pt x="1576" y="13509"/>
                  </a:lnTo>
                  <a:lnTo>
                    <a:pt x="6307" y="6338"/>
                  </a:lnTo>
                  <a:lnTo>
                    <a:pt x="13441" y="1584"/>
                  </a:lnTo>
                  <a:lnTo>
                    <a:pt x="21565" y="0"/>
                  </a:lnTo>
                  <a:lnTo>
                    <a:pt x="29690" y="1584"/>
                  </a:lnTo>
                  <a:lnTo>
                    <a:pt x="36823" y="6338"/>
                  </a:lnTo>
                  <a:lnTo>
                    <a:pt x="41554" y="13509"/>
                  </a:lnTo>
                  <a:lnTo>
                    <a:pt x="43131" y="21680"/>
                  </a:lnTo>
                  <a:lnTo>
                    <a:pt x="41554" y="29851"/>
                  </a:lnTo>
                  <a:lnTo>
                    <a:pt x="36823" y="37022"/>
                  </a:lnTo>
                  <a:lnTo>
                    <a:pt x="29690" y="41776"/>
                  </a:lnTo>
                  <a:lnTo>
                    <a:pt x="21565" y="43361"/>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71" name="Google Shape;2071;p53"/>
            <p:cNvSpPr/>
            <p:nvPr/>
          </p:nvSpPr>
          <p:spPr>
            <a:xfrm>
              <a:off x="3562430" y="9402386"/>
              <a:ext cx="41275" cy="41275"/>
            </a:xfrm>
            <a:custGeom>
              <a:avLst/>
              <a:gdLst/>
              <a:ahLst/>
              <a:cxnLst/>
              <a:rect l="l" t="t" r="r" b="b"/>
              <a:pathLst>
                <a:path w="41275" h="41275" extrusionOk="0">
                  <a:moveTo>
                    <a:pt x="20400" y="41035"/>
                  </a:moveTo>
                  <a:lnTo>
                    <a:pt x="12715" y="39536"/>
                  </a:lnTo>
                  <a:lnTo>
                    <a:pt x="5966" y="35037"/>
                  </a:lnTo>
                  <a:lnTo>
                    <a:pt x="1491" y="28259"/>
                  </a:lnTo>
                  <a:lnTo>
                    <a:pt x="0" y="20539"/>
                  </a:lnTo>
                  <a:lnTo>
                    <a:pt x="1491" y="12808"/>
                  </a:lnTo>
                  <a:lnTo>
                    <a:pt x="5966" y="5997"/>
                  </a:lnTo>
                  <a:lnTo>
                    <a:pt x="12715" y="1499"/>
                  </a:lnTo>
                  <a:lnTo>
                    <a:pt x="20400" y="0"/>
                  </a:lnTo>
                  <a:lnTo>
                    <a:pt x="28086" y="1499"/>
                  </a:lnTo>
                  <a:lnTo>
                    <a:pt x="34834" y="5997"/>
                  </a:lnTo>
                  <a:lnTo>
                    <a:pt x="39310" y="12776"/>
                  </a:lnTo>
                  <a:lnTo>
                    <a:pt x="40801" y="20496"/>
                  </a:lnTo>
                  <a:lnTo>
                    <a:pt x="39310" y="28227"/>
                  </a:lnTo>
                  <a:lnTo>
                    <a:pt x="34834" y="35037"/>
                  </a:lnTo>
                  <a:lnTo>
                    <a:pt x="28086" y="39536"/>
                  </a:lnTo>
                  <a:lnTo>
                    <a:pt x="20400" y="41035"/>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72" name="Google Shape;2072;p53"/>
            <p:cNvSpPr/>
            <p:nvPr/>
          </p:nvSpPr>
          <p:spPr>
            <a:xfrm>
              <a:off x="3712226" y="9553086"/>
              <a:ext cx="38735" cy="38735"/>
            </a:xfrm>
            <a:custGeom>
              <a:avLst/>
              <a:gdLst/>
              <a:ahLst/>
              <a:cxnLst/>
              <a:rect l="l" t="t" r="r" b="b"/>
              <a:pathLst>
                <a:path w="38735" h="38734" extrusionOk="0">
                  <a:moveTo>
                    <a:pt x="19257" y="38710"/>
                  </a:moveTo>
                  <a:lnTo>
                    <a:pt x="12012" y="37295"/>
                  </a:lnTo>
                  <a:lnTo>
                    <a:pt x="5625" y="33052"/>
                  </a:lnTo>
                  <a:lnTo>
                    <a:pt x="1406" y="26658"/>
                  </a:lnTo>
                  <a:lnTo>
                    <a:pt x="0" y="19376"/>
                  </a:lnTo>
                  <a:lnTo>
                    <a:pt x="1406" y="12083"/>
                  </a:lnTo>
                  <a:lnTo>
                    <a:pt x="5625" y="5657"/>
                  </a:lnTo>
                  <a:lnTo>
                    <a:pt x="11988" y="1414"/>
                  </a:lnTo>
                  <a:lnTo>
                    <a:pt x="19235" y="0"/>
                  </a:lnTo>
                  <a:lnTo>
                    <a:pt x="26483" y="1414"/>
                  </a:lnTo>
                  <a:lnTo>
                    <a:pt x="32846" y="5657"/>
                  </a:lnTo>
                  <a:lnTo>
                    <a:pt x="37065" y="12051"/>
                  </a:lnTo>
                  <a:lnTo>
                    <a:pt x="38471" y="19333"/>
                  </a:lnTo>
                  <a:lnTo>
                    <a:pt x="37065" y="26626"/>
                  </a:lnTo>
                  <a:lnTo>
                    <a:pt x="32846" y="33052"/>
                  </a:lnTo>
                  <a:lnTo>
                    <a:pt x="26491" y="37295"/>
                  </a:lnTo>
                  <a:lnTo>
                    <a:pt x="19257" y="3871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73" name="Google Shape;2073;p53"/>
            <p:cNvSpPr/>
            <p:nvPr/>
          </p:nvSpPr>
          <p:spPr>
            <a:xfrm>
              <a:off x="3861454" y="9703220"/>
              <a:ext cx="37465" cy="38100"/>
            </a:xfrm>
            <a:custGeom>
              <a:avLst/>
              <a:gdLst/>
              <a:ahLst/>
              <a:cxnLst/>
              <a:rect l="l" t="t" r="r" b="b"/>
              <a:pathLst>
                <a:path w="37464" h="38100" extrusionOk="0">
                  <a:moveTo>
                    <a:pt x="18639" y="37519"/>
                  </a:moveTo>
                  <a:lnTo>
                    <a:pt x="11621" y="36147"/>
                  </a:lnTo>
                  <a:lnTo>
                    <a:pt x="5455" y="32031"/>
                  </a:lnTo>
                  <a:lnTo>
                    <a:pt x="1363" y="25826"/>
                  </a:lnTo>
                  <a:lnTo>
                    <a:pt x="0" y="18759"/>
                  </a:lnTo>
                  <a:lnTo>
                    <a:pt x="1363" y="11692"/>
                  </a:lnTo>
                  <a:lnTo>
                    <a:pt x="5455" y="5487"/>
                  </a:lnTo>
                  <a:lnTo>
                    <a:pt x="11621" y="1371"/>
                  </a:lnTo>
                  <a:lnTo>
                    <a:pt x="18639" y="0"/>
                  </a:lnTo>
                  <a:lnTo>
                    <a:pt x="25657" y="1371"/>
                  </a:lnTo>
                  <a:lnTo>
                    <a:pt x="31823" y="5487"/>
                  </a:lnTo>
                  <a:lnTo>
                    <a:pt x="35914" y="11692"/>
                  </a:lnTo>
                  <a:lnTo>
                    <a:pt x="37278" y="18759"/>
                  </a:lnTo>
                  <a:lnTo>
                    <a:pt x="35914" y="25826"/>
                  </a:lnTo>
                  <a:lnTo>
                    <a:pt x="31823" y="32031"/>
                  </a:lnTo>
                  <a:lnTo>
                    <a:pt x="25657" y="36147"/>
                  </a:lnTo>
                  <a:lnTo>
                    <a:pt x="18639" y="37519"/>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74" name="Google Shape;2074;p53"/>
            <p:cNvSpPr/>
            <p:nvPr/>
          </p:nvSpPr>
          <p:spPr>
            <a:xfrm>
              <a:off x="4011250" y="9853921"/>
              <a:ext cx="35560" cy="35560"/>
            </a:xfrm>
            <a:custGeom>
              <a:avLst/>
              <a:gdLst/>
              <a:ahLst/>
              <a:cxnLst/>
              <a:rect l="l" t="t" r="r" b="b"/>
              <a:pathLst>
                <a:path w="35560" h="35559" extrusionOk="0">
                  <a:moveTo>
                    <a:pt x="17474" y="35193"/>
                  </a:moveTo>
                  <a:lnTo>
                    <a:pt x="10894" y="33906"/>
                  </a:lnTo>
                  <a:lnTo>
                    <a:pt x="5114" y="30046"/>
                  </a:lnTo>
                  <a:lnTo>
                    <a:pt x="1278" y="24225"/>
                  </a:lnTo>
                  <a:lnTo>
                    <a:pt x="0" y="17596"/>
                  </a:lnTo>
                  <a:lnTo>
                    <a:pt x="1278" y="10967"/>
                  </a:lnTo>
                  <a:lnTo>
                    <a:pt x="5114" y="5147"/>
                  </a:lnTo>
                  <a:lnTo>
                    <a:pt x="10894" y="1286"/>
                  </a:lnTo>
                  <a:lnTo>
                    <a:pt x="17474" y="0"/>
                  </a:lnTo>
                  <a:lnTo>
                    <a:pt x="24053" y="1286"/>
                  </a:lnTo>
                  <a:lnTo>
                    <a:pt x="29834" y="5147"/>
                  </a:lnTo>
                  <a:lnTo>
                    <a:pt x="33670" y="10967"/>
                  </a:lnTo>
                  <a:lnTo>
                    <a:pt x="34948" y="17596"/>
                  </a:lnTo>
                  <a:lnTo>
                    <a:pt x="33670" y="24225"/>
                  </a:lnTo>
                  <a:lnTo>
                    <a:pt x="29834" y="30046"/>
                  </a:lnTo>
                  <a:lnTo>
                    <a:pt x="24053" y="33906"/>
                  </a:lnTo>
                  <a:lnTo>
                    <a:pt x="17474" y="35193"/>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75" name="Google Shape;2075;p53"/>
            <p:cNvSpPr/>
            <p:nvPr/>
          </p:nvSpPr>
          <p:spPr>
            <a:xfrm>
              <a:off x="4161046" y="10004621"/>
              <a:ext cx="33020" cy="33020"/>
            </a:xfrm>
            <a:custGeom>
              <a:avLst/>
              <a:gdLst/>
              <a:ahLst/>
              <a:cxnLst/>
              <a:rect l="l" t="t" r="r" b="b"/>
              <a:pathLst>
                <a:path w="33020" h="33020" extrusionOk="0">
                  <a:moveTo>
                    <a:pt x="16309" y="32811"/>
                  </a:moveTo>
                  <a:lnTo>
                    <a:pt x="10168" y="31609"/>
                  </a:lnTo>
                  <a:lnTo>
                    <a:pt x="4773" y="28004"/>
                  </a:lnTo>
                  <a:lnTo>
                    <a:pt x="1193" y="22577"/>
                  </a:lnTo>
                  <a:lnTo>
                    <a:pt x="0" y="16405"/>
                  </a:lnTo>
                  <a:lnTo>
                    <a:pt x="1193" y="10234"/>
                  </a:lnTo>
                  <a:lnTo>
                    <a:pt x="4773" y="4806"/>
                  </a:lnTo>
                  <a:lnTo>
                    <a:pt x="10168" y="1201"/>
                  </a:lnTo>
                  <a:lnTo>
                    <a:pt x="16309" y="0"/>
                  </a:lnTo>
                  <a:lnTo>
                    <a:pt x="22450" y="1201"/>
                  </a:lnTo>
                  <a:lnTo>
                    <a:pt x="27845" y="4806"/>
                  </a:lnTo>
                  <a:lnTo>
                    <a:pt x="31425" y="10234"/>
                  </a:lnTo>
                  <a:lnTo>
                    <a:pt x="32618" y="16405"/>
                  </a:lnTo>
                  <a:lnTo>
                    <a:pt x="31425" y="22577"/>
                  </a:lnTo>
                  <a:lnTo>
                    <a:pt x="27845" y="28004"/>
                  </a:lnTo>
                  <a:lnTo>
                    <a:pt x="22450" y="31609"/>
                  </a:lnTo>
                  <a:lnTo>
                    <a:pt x="16309" y="32811"/>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76" name="Google Shape;2076;p53"/>
            <p:cNvSpPr/>
            <p:nvPr/>
          </p:nvSpPr>
          <p:spPr>
            <a:xfrm>
              <a:off x="4309365" y="10153832"/>
              <a:ext cx="33655" cy="33655"/>
            </a:xfrm>
            <a:custGeom>
              <a:avLst/>
              <a:gdLst/>
              <a:ahLst/>
              <a:cxnLst/>
              <a:rect l="l" t="t" r="r" b="b"/>
              <a:pathLst>
                <a:path w="33654" h="33654" extrusionOk="0">
                  <a:moveTo>
                    <a:pt x="21423" y="33463"/>
                  </a:moveTo>
                  <a:lnTo>
                    <a:pt x="11820" y="33463"/>
                  </a:lnTo>
                  <a:lnTo>
                    <a:pt x="0" y="21552"/>
                  </a:lnTo>
                  <a:lnTo>
                    <a:pt x="0" y="11910"/>
                  </a:lnTo>
                  <a:lnTo>
                    <a:pt x="11820" y="0"/>
                  </a:lnTo>
                  <a:lnTo>
                    <a:pt x="21423" y="0"/>
                  </a:lnTo>
                  <a:lnTo>
                    <a:pt x="27333" y="5955"/>
                  </a:lnTo>
                  <a:lnTo>
                    <a:pt x="33243" y="11910"/>
                  </a:lnTo>
                  <a:lnTo>
                    <a:pt x="33243" y="21552"/>
                  </a:lnTo>
                  <a:lnTo>
                    <a:pt x="21423" y="33463"/>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77" name="Google Shape;2077;p53"/>
            <p:cNvSpPr/>
            <p:nvPr/>
          </p:nvSpPr>
          <p:spPr>
            <a:xfrm>
              <a:off x="4458650" y="10304022"/>
              <a:ext cx="32384" cy="32384"/>
            </a:xfrm>
            <a:custGeom>
              <a:avLst/>
              <a:gdLst/>
              <a:ahLst/>
              <a:cxnLst/>
              <a:rect l="l" t="t" r="r" b="b"/>
              <a:pathLst>
                <a:path w="32385" h="32384" extrusionOk="0">
                  <a:moveTo>
                    <a:pt x="20628" y="32216"/>
                  </a:moveTo>
                  <a:lnTo>
                    <a:pt x="11365" y="32216"/>
                  </a:lnTo>
                  <a:lnTo>
                    <a:pt x="0" y="20758"/>
                  </a:lnTo>
                  <a:lnTo>
                    <a:pt x="0" y="11457"/>
                  </a:lnTo>
                  <a:lnTo>
                    <a:pt x="11365" y="0"/>
                  </a:lnTo>
                  <a:lnTo>
                    <a:pt x="20571" y="0"/>
                  </a:lnTo>
                  <a:lnTo>
                    <a:pt x="26310" y="5728"/>
                  </a:lnTo>
                  <a:lnTo>
                    <a:pt x="31993" y="11457"/>
                  </a:lnTo>
                  <a:lnTo>
                    <a:pt x="31993" y="20758"/>
                  </a:lnTo>
                  <a:lnTo>
                    <a:pt x="20628" y="32216"/>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78" name="Google Shape;2078;p53"/>
            <p:cNvSpPr/>
            <p:nvPr/>
          </p:nvSpPr>
          <p:spPr>
            <a:xfrm>
              <a:off x="4608560" y="10454836"/>
              <a:ext cx="29845" cy="29845"/>
            </a:xfrm>
            <a:custGeom>
              <a:avLst/>
              <a:gdLst/>
              <a:ahLst/>
              <a:cxnLst/>
              <a:rect l="l" t="t" r="r" b="b"/>
              <a:pathLst>
                <a:path w="29845" h="29845" extrusionOk="0">
                  <a:moveTo>
                    <a:pt x="18980" y="29607"/>
                  </a:moveTo>
                  <a:lnTo>
                    <a:pt x="10456" y="29607"/>
                  </a:lnTo>
                  <a:lnTo>
                    <a:pt x="0" y="19057"/>
                  </a:lnTo>
                  <a:lnTo>
                    <a:pt x="0" y="10549"/>
                  </a:lnTo>
                  <a:lnTo>
                    <a:pt x="10456" y="0"/>
                  </a:lnTo>
                  <a:lnTo>
                    <a:pt x="18980" y="0"/>
                  </a:lnTo>
                  <a:lnTo>
                    <a:pt x="24208" y="5274"/>
                  </a:lnTo>
                  <a:lnTo>
                    <a:pt x="29436" y="10549"/>
                  </a:lnTo>
                  <a:lnTo>
                    <a:pt x="29436" y="19057"/>
                  </a:lnTo>
                  <a:lnTo>
                    <a:pt x="18980" y="29607"/>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79" name="Google Shape;2079;p53"/>
            <p:cNvSpPr/>
            <p:nvPr/>
          </p:nvSpPr>
          <p:spPr>
            <a:xfrm>
              <a:off x="4758470" y="10605650"/>
              <a:ext cx="27305" cy="27305"/>
            </a:xfrm>
            <a:custGeom>
              <a:avLst/>
              <a:gdLst/>
              <a:ahLst/>
              <a:cxnLst/>
              <a:rect l="l" t="t" r="r" b="b"/>
              <a:pathLst>
                <a:path w="27304" h="27304" extrusionOk="0">
                  <a:moveTo>
                    <a:pt x="17332" y="27054"/>
                  </a:moveTo>
                  <a:lnTo>
                    <a:pt x="9603" y="27054"/>
                  </a:lnTo>
                  <a:lnTo>
                    <a:pt x="0" y="17412"/>
                  </a:lnTo>
                  <a:lnTo>
                    <a:pt x="0" y="9642"/>
                  </a:lnTo>
                  <a:lnTo>
                    <a:pt x="9546" y="0"/>
                  </a:lnTo>
                  <a:lnTo>
                    <a:pt x="17332" y="0"/>
                  </a:lnTo>
                  <a:lnTo>
                    <a:pt x="22105" y="4821"/>
                  </a:lnTo>
                  <a:lnTo>
                    <a:pt x="26879" y="9642"/>
                  </a:lnTo>
                  <a:lnTo>
                    <a:pt x="26879" y="17412"/>
                  </a:lnTo>
                  <a:lnTo>
                    <a:pt x="17332" y="27054"/>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80" name="Google Shape;2080;p53"/>
            <p:cNvSpPr/>
            <p:nvPr/>
          </p:nvSpPr>
          <p:spPr>
            <a:xfrm>
              <a:off x="4909061" y="10757144"/>
              <a:ext cx="23495" cy="23495"/>
            </a:xfrm>
            <a:custGeom>
              <a:avLst/>
              <a:gdLst/>
              <a:ahLst/>
              <a:cxnLst/>
              <a:rect l="l" t="t" r="r" b="b"/>
              <a:pathLst>
                <a:path w="23495" h="23495" extrusionOk="0">
                  <a:moveTo>
                    <a:pt x="14831" y="23197"/>
                  </a:moveTo>
                  <a:lnTo>
                    <a:pt x="8183" y="23197"/>
                  </a:lnTo>
                  <a:lnTo>
                    <a:pt x="0" y="14916"/>
                  </a:lnTo>
                  <a:lnTo>
                    <a:pt x="0" y="8280"/>
                  </a:lnTo>
                  <a:lnTo>
                    <a:pt x="8183" y="0"/>
                  </a:lnTo>
                  <a:lnTo>
                    <a:pt x="14831" y="0"/>
                  </a:lnTo>
                  <a:lnTo>
                    <a:pt x="18923" y="4140"/>
                  </a:lnTo>
                  <a:lnTo>
                    <a:pt x="23014" y="8280"/>
                  </a:lnTo>
                  <a:lnTo>
                    <a:pt x="23014" y="14973"/>
                  </a:lnTo>
                  <a:lnTo>
                    <a:pt x="14831" y="23197"/>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81" name="Google Shape;2081;p53"/>
            <p:cNvSpPr/>
            <p:nvPr/>
          </p:nvSpPr>
          <p:spPr>
            <a:xfrm>
              <a:off x="5058289" y="10907335"/>
              <a:ext cx="22225" cy="22225"/>
            </a:xfrm>
            <a:custGeom>
              <a:avLst/>
              <a:gdLst/>
              <a:ahLst/>
              <a:cxnLst/>
              <a:rect l="l" t="t" r="r" b="b"/>
              <a:pathLst>
                <a:path w="22225" h="22225" extrusionOk="0">
                  <a:moveTo>
                    <a:pt x="14036" y="21950"/>
                  </a:moveTo>
                  <a:lnTo>
                    <a:pt x="7728" y="21950"/>
                  </a:lnTo>
                  <a:lnTo>
                    <a:pt x="0" y="14122"/>
                  </a:lnTo>
                  <a:lnTo>
                    <a:pt x="0" y="7827"/>
                  </a:lnTo>
                  <a:lnTo>
                    <a:pt x="7728" y="0"/>
                  </a:lnTo>
                  <a:lnTo>
                    <a:pt x="13979" y="0"/>
                  </a:lnTo>
                  <a:lnTo>
                    <a:pt x="17900" y="3913"/>
                  </a:lnTo>
                  <a:lnTo>
                    <a:pt x="21764" y="7827"/>
                  </a:lnTo>
                  <a:lnTo>
                    <a:pt x="21764" y="14122"/>
                  </a:lnTo>
                  <a:lnTo>
                    <a:pt x="14036" y="2195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82" name="Google Shape;2082;p53"/>
            <p:cNvSpPr/>
            <p:nvPr/>
          </p:nvSpPr>
          <p:spPr>
            <a:xfrm>
              <a:off x="5208199" y="11058149"/>
              <a:ext cx="19685" cy="19685"/>
            </a:xfrm>
            <a:custGeom>
              <a:avLst/>
              <a:gdLst/>
              <a:ahLst/>
              <a:cxnLst/>
              <a:rect l="l" t="t" r="r" b="b"/>
              <a:pathLst>
                <a:path w="19685" h="19684" extrusionOk="0">
                  <a:moveTo>
                    <a:pt x="12388" y="19340"/>
                  </a:moveTo>
                  <a:lnTo>
                    <a:pt x="6819" y="19340"/>
                  </a:lnTo>
                  <a:lnTo>
                    <a:pt x="0" y="12421"/>
                  </a:lnTo>
                  <a:lnTo>
                    <a:pt x="0" y="6862"/>
                  </a:lnTo>
                  <a:lnTo>
                    <a:pt x="3409" y="3459"/>
                  </a:lnTo>
                  <a:lnTo>
                    <a:pt x="6819" y="0"/>
                  </a:lnTo>
                  <a:lnTo>
                    <a:pt x="12388" y="0"/>
                  </a:lnTo>
                  <a:lnTo>
                    <a:pt x="15797" y="3459"/>
                  </a:lnTo>
                  <a:lnTo>
                    <a:pt x="19207" y="6919"/>
                  </a:lnTo>
                  <a:lnTo>
                    <a:pt x="19207" y="12478"/>
                  </a:lnTo>
                  <a:lnTo>
                    <a:pt x="15797" y="15881"/>
                  </a:lnTo>
                  <a:lnTo>
                    <a:pt x="12388" y="1934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83" name="Google Shape;2083;p53"/>
            <p:cNvSpPr/>
            <p:nvPr/>
          </p:nvSpPr>
          <p:spPr>
            <a:xfrm>
              <a:off x="5358109" y="11208963"/>
              <a:ext cx="17145" cy="17145"/>
            </a:xfrm>
            <a:custGeom>
              <a:avLst/>
              <a:gdLst/>
              <a:ahLst/>
              <a:cxnLst/>
              <a:rect l="l" t="t" r="r" b="b"/>
              <a:pathLst>
                <a:path w="17145" h="17145" extrusionOk="0">
                  <a:moveTo>
                    <a:pt x="10740" y="16788"/>
                  </a:moveTo>
                  <a:lnTo>
                    <a:pt x="5966" y="16788"/>
                  </a:lnTo>
                  <a:lnTo>
                    <a:pt x="0" y="10833"/>
                  </a:lnTo>
                  <a:lnTo>
                    <a:pt x="0" y="5955"/>
                  </a:lnTo>
                  <a:lnTo>
                    <a:pt x="2955" y="3006"/>
                  </a:lnTo>
                  <a:lnTo>
                    <a:pt x="5910" y="0"/>
                  </a:lnTo>
                  <a:lnTo>
                    <a:pt x="10683" y="0"/>
                  </a:lnTo>
                  <a:lnTo>
                    <a:pt x="13695" y="3006"/>
                  </a:lnTo>
                  <a:lnTo>
                    <a:pt x="16650" y="5955"/>
                  </a:lnTo>
                  <a:lnTo>
                    <a:pt x="16650" y="10833"/>
                  </a:lnTo>
                  <a:lnTo>
                    <a:pt x="13695" y="13782"/>
                  </a:lnTo>
                  <a:lnTo>
                    <a:pt x="10740" y="16788"/>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84" name="Google Shape;2084;p53"/>
            <p:cNvSpPr/>
            <p:nvPr/>
          </p:nvSpPr>
          <p:spPr>
            <a:xfrm>
              <a:off x="2664221" y="8199567"/>
              <a:ext cx="53975" cy="54610"/>
            </a:xfrm>
            <a:custGeom>
              <a:avLst/>
              <a:gdLst/>
              <a:ahLst/>
              <a:cxnLst/>
              <a:rect l="l" t="t" r="r" b="b"/>
              <a:pathLst>
                <a:path w="53975" h="54609" extrusionOk="0">
                  <a:moveTo>
                    <a:pt x="26793" y="53995"/>
                  </a:moveTo>
                  <a:lnTo>
                    <a:pt x="16705" y="52017"/>
                  </a:lnTo>
                  <a:lnTo>
                    <a:pt x="7842" y="46083"/>
                  </a:lnTo>
                  <a:lnTo>
                    <a:pt x="1960" y="37152"/>
                  </a:lnTo>
                  <a:lnTo>
                    <a:pt x="0" y="26997"/>
                  </a:lnTo>
                  <a:lnTo>
                    <a:pt x="1960" y="16843"/>
                  </a:lnTo>
                  <a:lnTo>
                    <a:pt x="7842" y="7912"/>
                  </a:lnTo>
                  <a:lnTo>
                    <a:pt x="16705" y="1978"/>
                  </a:lnTo>
                  <a:lnTo>
                    <a:pt x="26793" y="0"/>
                  </a:lnTo>
                  <a:lnTo>
                    <a:pt x="36882" y="1978"/>
                  </a:lnTo>
                  <a:lnTo>
                    <a:pt x="45745" y="7912"/>
                  </a:lnTo>
                  <a:lnTo>
                    <a:pt x="51627" y="16843"/>
                  </a:lnTo>
                  <a:lnTo>
                    <a:pt x="53587" y="26997"/>
                  </a:lnTo>
                  <a:lnTo>
                    <a:pt x="51627" y="37152"/>
                  </a:lnTo>
                  <a:lnTo>
                    <a:pt x="45745" y="46083"/>
                  </a:lnTo>
                  <a:lnTo>
                    <a:pt x="36882" y="52017"/>
                  </a:lnTo>
                  <a:lnTo>
                    <a:pt x="26793" y="53995"/>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85" name="Google Shape;2085;p53"/>
            <p:cNvSpPr/>
            <p:nvPr/>
          </p:nvSpPr>
          <p:spPr>
            <a:xfrm>
              <a:off x="2814017" y="8350268"/>
              <a:ext cx="51435" cy="52069"/>
            </a:xfrm>
            <a:custGeom>
              <a:avLst/>
              <a:gdLst/>
              <a:ahLst/>
              <a:cxnLst/>
              <a:rect l="l" t="t" r="r" b="b"/>
              <a:pathLst>
                <a:path w="51435" h="52070" extrusionOk="0">
                  <a:moveTo>
                    <a:pt x="25629" y="51613"/>
                  </a:moveTo>
                  <a:lnTo>
                    <a:pt x="15979" y="49720"/>
                  </a:lnTo>
                  <a:lnTo>
                    <a:pt x="7501" y="44041"/>
                  </a:lnTo>
                  <a:lnTo>
                    <a:pt x="1875" y="35495"/>
                  </a:lnTo>
                  <a:lnTo>
                    <a:pt x="0" y="25785"/>
                  </a:lnTo>
                  <a:lnTo>
                    <a:pt x="1875" y="16085"/>
                  </a:lnTo>
                  <a:lnTo>
                    <a:pt x="7501" y="7571"/>
                  </a:lnTo>
                  <a:lnTo>
                    <a:pt x="15979" y="1892"/>
                  </a:lnTo>
                  <a:lnTo>
                    <a:pt x="25629" y="0"/>
                  </a:lnTo>
                  <a:lnTo>
                    <a:pt x="35278" y="1892"/>
                  </a:lnTo>
                  <a:lnTo>
                    <a:pt x="43756" y="7571"/>
                  </a:lnTo>
                  <a:lnTo>
                    <a:pt x="49382" y="16117"/>
                  </a:lnTo>
                  <a:lnTo>
                    <a:pt x="51258" y="25828"/>
                  </a:lnTo>
                  <a:lnTo>
                    <a:pt x="49382" y="35527"/>
                  </a:lnTo>
                  <a:lnTo>
                    <a:pt x="43756" y="44041"/>
                  </a:lnTo>
                  <a:lnTo>
                    <a:pt x="35278" y="49720"/>
                  </a:lnTo>
                  <a:lnTo>
                    <a:pt x="25629" y="51613"/>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86" name="Google Shape;2086;p53"/>
            <p:cNvSpPr/>
            <p:nvPr/>
          </p:nvSpPr>
          <p:spPr>
            <a:xfrm>
              <a:off x="2963814" y="8500969"/>
              <a:ext cx="49530" cy="49530"/>
            </a:xfrm>
            <a:custGeom>
              <a:avLst/>
              <a:gdLst/>
              <a:ahLst/>
              <a:cxnLst/>
              <a:rect l="l" t="t" r="r" b="b"/>
              <a:pathLst>
                <a:path w="49530" h="49529" extrusionOk="0">
                  <a:moveTo>
                    <a:pt x="24464" y="49288"/>
                  </a:moveTo>
                  <a:lnTo>
                    <a:pt x="15252" y="47480"/>
                  </a:lnTo>
                  <a:lnTo>
                    <a:pt x="7160" y="42056"/>
                  </a:lnTo>
                  <a:lnTo>
                    <a:pt x="1790" y="33895"/>
                  </a:lnTo>
                  <a:lnTo>
                    <a:pt x="0" y="24622"/>
                  </a:lnTo>
                  <a:lnTo>
                    <a:pt x="1790" y="15360"/>
                  </a:lnTo>
                  <a:lnTo>
                    <a:pt x="7160" y="7231"/>
                  </a:lnTo>
                  <a:lnTo>
                    <a:pt x="15252" y="1807"/>
                  </a:lnTo>
                  <a:lnTo>
                    <a:pt x="24464" y="0"/>
                  </a:lnTo>
                  <a:lnTo>
                    <a:pt x="33675" y="1807"/>
                  </a:lnTo>
                  <a:lnTo>
                    <a:pt x="41767" y="7231"/>
                  </a:lnTo>
                  <a:lnTo>
                    <a:pt x="47138" y="15392"/>
                  </a:lnTo>
                  <a:lnTo>
                    <a:pt x="48928" y="24665"/>
                  </a:lnTo>
                  <a:lnTo>
                    <a:pt x="47138" y="33927"/>
                  </a:lnTo>
                  <a:lnTo>
                    <a:pt x="41767" y="42056"/>
                  </a:lnTo>
                  <a:lnTo>
                    <a:pt x="33675" y="47480"/>
                  </a:lnTo>
                  <a:lnTo>
                    <a:pt x="24464" y="49288"/>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87" name="Google Shape;2087;p53"/>
            <p:cNvSpPr/>
            <p:nvPr/>
          </p:nvSpPr>
          <p:spPr>
            <a:xfrm>
              <a:off x="3113609" y="8651726"/>
              <a:ext cx="46990" cy="46990"/>
            </a:xfrm>
            <a:custGeom>
              <a:avLst/>
              <a:gdLst/>
              <a:ahLst/>
              <a:cxnLst/>
              <a:rect l="l" t="t" r="r" b="b"/>
              <a:pathLst>
                <a:path w="46989" h="46990" extrusionOk="0">
                  <a:moveTo>
                    <a:pt x="23299" y="46962"/>
                  </a:moveTo>
                  <a:lnTo>
                    <a:pt x="14526" y="45240"/>
                  </a:lnTo>
                  <a:lnTo>
                    <a:pt x="6819" y="40071"/>
                  </a:lnTo>
                  <a:lnTo>
                    <a:pt x="1704" y="32326"/>
                  </a:lnTo>
                  <a:lnTo>
                    <a:pt x="0" y="23502"/>
                  </a:lnTo>
                  <a:lnTo>
                    <a:pt x="1704" y="14667"/>
                  </a:lnTo>
                  <a:lnTo>
                    <a:pt x="6819" y="6891"/>
                  </a:lnTo>
                  <a:lnTo>
                    <a:pt x="14526" y="1722"/>
                  </a:lnTo>
                  <a:lnTo>
                    <a:pt x="23299" y="0"/>
                  </a:lnTo>
                  <a:lnTo>
                    <a:pt x="32071" y="1722"/>
                  </a:lnTo>
                  <a:lnTo>
                    <a:pt x="39778" y="6891"/>
                  </a:lnTo>
                  <a:lnTo>
                    <a:pt x="44893" y="14659"/>
                  </a:lnTo>
                  <a:lnTo>
                    <a:pt x="46598" y="23481"/>
                  </a:lnTo>
                  <a:lnTo>
                    <a:pt x="44893" y="32302"/>
                  </a:lnTo>
                  <a:lnTo>
                    <a:pt x="39778" y="40071"/>
                  </a:lnTo>
                  <a:lnTo>
                    <a:pt x="32071" y="45240"/>
                  </a:lnTo>
                  <a:lnTo>
                    <a:pt x="23299" y="46962"/>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88" name="Google Shape;2088;p53"/>
            <p:cNvSpPr/>
            <p:nvPr/>
          </p:nvSpPr>
          <p:spPr>
            <a:xfrm>
              <a:off x="3262781" y="8801845"/>
              <a:ext cx="45720" cy="45720"/>
            </a:xfrm>
            <a:custGeom>
              <a:avLst/>
              <a:gdLst/>
              <a:ahLst/>
              <a:cxnLst/>
              <a:rect l="l" t="t" r="r" b="b"/>
              <a:pathLst>
                <a:path w="45720" h="45720" extrusionOk="0">
                  <a:moveTo>
                    <a:pt x="22752" y="45686"/>
                  </a:moveTo>
                  <a:lnTo>
                    <a:pt x="14191" y="44017"/>
                  </a:lnTo>
                  <a:lnTo>
                    <a:pt x="6648" y="39008"/>
                  </a:lnTo>
                  <a:lnTo>
                    <a:pt x="1662" y="31452"/>
                  </a:lnTo>
                  <a:lnTo>
                    <a:pt x="0" y="22843"/>
                  </a:lnTo>
                  <a:lnTo>
                    <a:pt x="1662" y="14234"/>
                  </a:lnTo>
                  <a:lnTo>
                    <a:pt x="6648" y="6678"/>
                  </a:lnTo>
                  <a:lnTo>
                    <a:pt x="14167" y="1669"/>
                  </a:lnTo>
                  <a:lnTo>
                    <a:pt x="22730" y="0"/>
                  </a:lnTo>
                  <a:lnTo>
                    <a:pt x="31293" y="1669"/>
                  </a:lnTo>
                  <a:lnTo>
                    <a:pt x="38812" y="6678"/>
                  </a:lnTo>
                  <a:lnTo>
                    <a:pt x="43799" y="14234"/>
                  </a:lnTo>
                  <a:lnTo>
                    <a:pt x="45461" y="22843"/>
                  </a:lnTo>
                  <a:lnTo>
                    <a:pt x="43799" y="31452"/>
                  </a:lnTo>
                  <a:lnTo>
                    <a:pt x="38812" y="39008"/>
                  </a:lnTo>
                  <a:lnTo>
                    <a:pt x="31301" y="44017"/>
                  </a:lnTo>
                  <a:lnTo>
                    <a:pt x="22752" y="45686"/>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89" name="Google Shape;2089;p53"/>
            <p:cNvSpPr/>
            <p:nvPr/>
          </p:nvSpPr>
          <p:spPr>
            <a:xfrm>
              <a:off x="3412577" y="8952602"/>
              <a:ext cx="43180" cy="43815"/>
            </a:xfrm>
            <a:custGeom>
              <a:avLst/>
              <a:gdLst/>
              <a:ahLst/>
              <a:cxnLst/>
              <a:rect l="l" t="t" r="r" b="b"/>
              <a:pathLst>
                <a:path w="43179" h="43815" extrusionOk="0">
                  <a:moveTo>
                    <a:pt x="21565" y="43361"/>
                  </a:moveTo>
                  <a:lnTo>
                    <a:pt x="13441" y="41776"/>
                  </a:lnTo>
                  <a:lnTo>
                    <a:pt x="6307" y="37022"/>
                  </a:lnTo>
                  <a:lnTo>
                    <a:pt x="1576" y="29851"/>
                  </a:lnTo>
                  <a:lnTo>
                    <a:pt x="0" y="21680"/>
                  </a:lnTo>
                  <a:lnTo>
                    <a:pt x="1576" y="13509"/>
                  </a:lnTo>
                  <a:lnTo>
                    <a:pt x="6307" y="6338"/>
                  </a:lnTo>
                  <a:lnTo>
                    <a:pt x="13441" y="1584"/>
                  </a:lnTo>
                  <a:lnTo>
                    <a:pt x="21565" y="0"/>
                  </a:lnTo>
                  <a:lnTo>
                    <a:pt x="29690" y="1584"/>
                  </a:lnTo>
                  <a:lnTo>
                    <a:pt x="36823" y="6338"/>
                  </a:lnTo>
                  <a:lnTo>
                    <a:pt x="41554" y="13509"/>
                  </a:lnTo>
                  <a:lnTo>
                    <a:pt x="43131" y="21680"/>
                  </a:lnTo>
                  <a:lnTo>
                    <a:pt x="41554" y="29851"/>
                  </a:lnTo>
                  <a:lnTo>
                    <a:pt x="36823" y="37022"/>
                  </a:lnTo>
                  <a:lnTo>
                    <a:pt x="29690" y="41776"/>
                  </a:lnTo>
                  <a:lnTo>
                    <a:pt x="21565" y="43361"/>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90" name="Google Shape;2090;p53"/>
            <p:cNvSpPr/>
            <p:nvPr/>
          </p:nvSpPr>
          <p:spPr>
            <a:xfrm>
              <a:off x="3562430" y="9103303"/>
              <a:ext cx="41275" cy="41275"/>
            </a:xfrm>
            <a:custGeom>
              <a:avLst/>
              <a:gdLst/>
              <a:ahLst/>
              <a:cxnLst/>
              <a:rect l="l" t="t" r="r" b="b"/>
              <a:pathLst>
                <a:path w="41275" h="41275" extrusionOk="0">
                  <a:moveTo>
                    <a:pt x="20400" y="41035"/>
                  </a:moveTo>
                  <a:lnTo>
                    <a:pt x="12715" y="39536"/>
                  </a:lnTo>
                  <a:lnTo>
                    <a:pt x="5966" y="35037"/>
                  </a:lnTo>
                  <a:lnTo>
                    <a:pt x="1491" y="28259"/>
                  </a:lnTo>
                  <a:lnTo>
                    <a:pt x="0" y="20539"/>
                  </a:lnTo>
                  <a:lnTo>
                    <a:pt x="1491" y="12808"/>
                  </a:lnTo>
                  <a:lnTo>
                    <a:pt x="5966" y="5997"/>
                  </a:lnTo>
                  <a:lnTo>
                    <a:pt x="12715" y="1499"/>
                  </a:lnTo>
                  <a:lnTo>
                    <a:pt x="20400" y="0"/>
                  </a:lnTo>
                  <a:lnTo>
                    <a:pt x="28086" y="1499"/>
                  </a:lnTo>
                  <a:lnTo>
                    <a:pt x="34834" y="5997"/>
                  </a:lnTo>
                  <a:lnTo>
                    <a:pt x="39310" y="12776"/>
                  </a:lnTo>
                  <a:lnTo>
                    <a:pt x="40801" y="20496"/>
                  </a:lnTo>
                  <a:lnTo>
                    <a:pt x="39310" y="28227"/>
                  </a:lnTo>
                  <a:lnTo>
                    <a:pt x="34834" y="35037"/>
                  </a:lnTo>
                  <a:lnTo>
                    <a:pt x="28086" y="39536"/>
                  </a:lnTo>
                  <a:lnTo>
                    <a:pt x="20400" y="41035"/>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91" name="Google Shape;2091;p53"/>
            <p:cNvSpPr/>
            <p:nvPr/>
          </p:nvSpPr>
          <p:spPr>
            <a:xfrm>
              <a:off x="3712226" y="9254003"/>
              <a:ext cx="38735" cy="38735"/>
            </a:xfrm>
            <a:custGeom>
              <a:avLst/>
              <a:gdLst/>
              <a:ahLst/>
              <a:cxnLst/>
              <a:rect l="l" t="t" r="r" b="b"/>
              <a:pathLst>
                <a:path w="38735" h="38734" extrusionOk="0">
                  <a:moveTo>
                    <a:pt x="19257" y="38710"/>
                  </a:moveTo>
                  <a:lnTo>
                    <a:pt x="12012" y="37295"/>
                  </a:lnTo>
                  <a:lnTo>
                    <a:pt x="5625" y="33052"/>
                  </a:lnTo>
                  <a:lnTo>
                    <a:pt x="1406" y="26658"/>
                  </a:lnTo>
                  <a:lnTo>
                    <a:pt x="0" y="19376"/>
                  </a:lnTo>
                  <a:lnTo>
                    <a:pt x="1406" y="12083"/>
                  </a:lnTo>
                  <a:lnTo>
                    <a:pt x="5625" y="5657"/>
                  </a:lnTo>
                  <a:lnTo>
                    <a:pt x="11988" y="1414"/>
                  </a:lnTo>
                  <a:lnTo>
                    <a:pt x="19235" y="0"/>
                  </a:lnTo>
                  <a:lnTo>
                    <a:pt x="26483" y="1414"/>
                  </a:lnTo>
                  <a:lnTo>
                    <a:pt x="32846" y="5657"/>
                  </a:lnTo>
                  <a:lnTo>
                    <a:pt x="37065" y="12051"/>
                  </a:lnTo>
                  <a:lnTo>
                    <a:pt x="38471" y="19333"/>
                  </a:lnTo>
                  <a:lnTo>
                    <a:pt x="37065" y="26626"/>
                  </a:lnTo>
                  <a:lnTo>
                    <a:pt x="32846" y="33052"/>
                  </a:lnTo>
                  <a:lnTo>
                    <a:pt x="26491" y="37295"/>
                  </a:lnTo>
                  <a:lnTo>
                    <a:pt x="19257" y="3871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92" name="Google Shape;2092;p53"/>
            <p:cNvSpPr/>
            <p:nvPr/>
          </p:nvSpPr>
          <p:spPr>
            <a:xfrm>
              <a:off x="3861454" y="9404136"/>
              <a:ext cx="37465" cy="38100"/>
            </a:xfrm>
            <a:custGeom>
              <a:avLst/>
              <a:gdLst/>
              <a:ahLst/>
              <a:cxnLst/>
              <a:rect l="l" t="t" r="r" b="b"/>
              <a:pathLst>
                <a:path w="37464" h="38100" extrusionOk="0">
                  <a:moveTo>
                    <a:pt x="18639" y="37519"/>
                  </a:moveTo>
                  <a:lnTo>
                    <a:pt x="11621" y="36147"/>
                  </a:lnTo>
                  <a:lnTo>
                    <a:pt x="5455" y="32031"/>
                  </a:lnTo>
                  <a:lnTo>
                    <a:pt x="1363" y="25826"/>
                  </a:lnTo>
                  <a:lnTo>
                    <a:pt x="0" y="18759"/>
                  </a:lnTo>
                  <a:lnTo>
                    <a:pt x="1363" y="11692"/>
                  </a:lnTo>
                  <a:lnTo>
                    <a:pt x="5455" y="5487"/>
                  </a:lnTo>
                  <a:lnTo>
                    <a:pt x="11621" y="1371"/>
                  </a:lnTo>
                  <a:lnTo>
                    <a:pt x="18639" y="0"/>
                  </a:lnTo>
                  <a:lnTo>
                    <a:pt x="25657" y="1371"/>
                  </a:lnTo>
                  <a:lnTo>
                    <a:pt x="31823" y="5487"/>
                  </a:lnTo>
                  <a:lnTo>
                    <a:pt x="35914" y="11692"/>
                  </a:lnTo>
                  <a:lnTo>
                    <a:pt x="37278" y="18759"/>
                  </a:lnTo>
                  <a:lnTo>
                    <a:pt x="35914" y="25826"/>
                  </a:lnTo>
                  <a:lnTo>
                    <a:pt x="31823" y="32031"/>
                  </a:lnTo>
                  <a:lnTo>
                    <a:pt x="25657" y="36147"/>
                  </a:lnTo>
                  <a:lnTo>
                    <a:pt x="18639" y="37519"/>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93" name="Google Shape;2093;p53"/>
            <p:cNvSpPr/>
            <p:nvPr/>
          </p:nvSpPr>
          <p:spPr>
            <a:xfrm>
              <a:off x="4011250" y="9554836"/>
              <a:ext cx="35560" cy="35560"/>
            </a:xfrm>
            <a:custGeom>
              <a:avLst/>
              <a:gdLst/>
              <a:ahLst/>
              <a:cxnLst/>
              <a:rect l="l" t="t" r="r" b="b"/>
              <a:pathLst>
                <a:path w="35560" h="35559" extrusionOk="0">
                  <a:moveTo>
                    <a:pt x="17474" y="35193"/>
                  </a:moveTo>
                  <a:lnTo>
                    <a:pt x="10894" y="33906"/>
                  </a:lnTo>
                  <a:lnTo>
                    <a:pt x="5114" y="30046"/>
                  </a:lnTo>
                  <a:lnTo>
                    <a:pt x="1278" y="24225"/>
                  </a:lnTo>
                  <a:lnTo>
                    <a:pt x="0" y="17596"/>
                  </a:lnTo>
                  <a:lnTo>
                    <a:pt x="1278" y="10967"/>
                  </a:lnTo>
                  <a:lnTo>
                    <a:pt x="5114" y="5147"/>
                  </a:lnTo>
                  <a:lnTo>
                    <a:pt x="10894" y="1286"/>
                  </a:lnTo>
                  <a:lnTo>
                    <a:pt x="17474" y="0"/>
                  </a:lnTo>
                  <a:lnTo>
                    <a:pt x="24053" y="1286"/>
                  </a:lnTo>
                  <a:lnTo>
                    <a:pt x="29834" y="5147"/>
                  </a:lnTo>
                  <a:lnTo>
                    <a:pt x="33670" y="10967"/>
                  </a:lnTo>
                  <a:lnTo>
                    <a:pt x="34948" y="17596"/>
                  </a:lnTo>
                  <a:lnTo>
                    <a:pt x="33670" y="24225"/>
                  </a:lnTo>
                  <a:lnTo>
                    <a:pt x="29834" y="30046"/>
                  </a:lnTo>
                  <a:lnTo>
                    <a:pt x="24053" y="33906"/>
                  </a:lnTo>
                  <a:lnTo>
                    <a:pt x="17474" y="35193"/>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94" name="Google Shape;2094;p53"/>
            <p:cNvSpPr/>
            <p:nvPr/>
          </p:nvSpPr>
          <p:spPr>
            <a:xfrm>
              <a:off x="4161046" y="9705537"/>
              <a:ext cx="33020" cy="33020"/>
            </a:xfrm>
            <a:custGeom>
              <a:avLst/>
              <a:gdLst/>
              <a:ahLst/>
              <a:cxnLst/>
              <a:rect l="l" t="t" r="r" b="b"/>
              <a:pathLst>
                <a:path w="33020" h="33020" extrusionOk="0">
                  <a:moveTo>
                    <a:pt x="16309" y="32811"/>
                  </a:moveTo>
                  <a:lnTo>
                    <a:pt x="10168" y="31609"/>
                  </a:lnTo>
                  <a:lnTo>
                    <a:pt x="4773" y="28004"/>
                  </a:lnTo>
                  <a:lnTo>
                    <a:pt x="1193" y="22577"/>
                  </a:lnTo>
                  <a:lnTo>
                    <a:pt x="0" y="16405"/>
                  </a:lnTo>
                  <a:lnTo>
                    <a:pt x="1193" y="10234"/>
                  </a:lnTo>
                  <a:lnTo>
                    <a:pt x="4773" y="4806"/>
                  </a:lnTo>
                  <a:lnTo>
                    <a:pt x="10168" y="1201"/>
                  </a:lnTo>
                  <a:lnTo>
                    <a:pt x="16309" y="0"/>
                  </a:lnTo>
                  <a:lnTo>
                    <a:pt x="22450" y="1201"/>
                  </a:lnTo>
                  <a:lnTo>
                    <a:pt x="27845" y="4806"/>
                  </a:lnTo>
                  <a:lnTo>
                    <a:pt x="31425" y="10234"/>
                  </a:lnTo>
                  <a:lnTo>
                    <a:pt x="32618" y="16405"/>
                  </a:lnTo>
                  <a:lnTo>
                    <a:pt x="31425" y="22577"/>
                  </a:lnTo>
                  <a:lnTo>
                    <a:pt x="27845" y="28004"/>
                  </a:lnTo>
                  <a:lnTo>
                    <a:pt x="22450" y="31609"/>
                  </a:lnTo>
                  <a:lnTo>
                    <a:pt x="16309" y="32811"/>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95" name="Google Shape;2095;p53"/>
            <p:cNvSpPr/>
            <p:nvPr/>
          </p:nvSpPr>
          <p:spPr>
            <a:xfrm>
              <a:off x="4309365" y="9854749"/>
              <a:ext cx="33655" cy="33655"/>
            </a:xfrm>
            <a:custGeom>
              <a:avLst/>
              <a:gdLst/>
              <a:ahLst/>
              <a:cxnLst/>
              <a:rect l="l" t="t" r="r" b="b"/>
              <a:pathLst>
                <a:path w="33654" h="33654" extrusionOk="0">
                  <a:moveTo>
                    <a:pt x="21423" y="33463"/>
                  </a:moveTo>
                  <a:lnTo>
                    <a:pt x="11820" y="33463"/>
                  </a:lnTo>
                  <a:lnTo>
                    <a:pt x="0" y="21552"/>
                  </a:lnTo>
                  <a:lnTo>
                    <a:pt x="0" y="11910"/>
                  </a:lnTo>
                  <a:lnTo>
                    <a:pt x="11820" y="0"/>
                  </a:lnTo>
                  <a:lnTo>
                    <a:pt x="21423" y="0"/>
                  </a:lnTo>
                  <a:lnTo>
                    <a:pt x="27333" y="5955"/>
                  </a:lnTo>
                  <a:lnTo>
                    <a:pt x="33243" y="11910"/>
                  </a:lnTo>
                  <a:lnTo>
                    <a:pt x="33243" y="21552"/>
                  </a:lnTo>
                  <a:lnTo>
                    <a:pt x="21423" y="33463"/>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96" name="Google Shape;2096;p53"/>
            <p:cNvSpPr/>
            <p:nvPr/>
          </p:nvSpPr>
          <p:spPr>
            <a:xfrm>
              <a:off x="4458650" y="10004938"/>
              <a:ext cx="32384" cy="32384"/>
            </a:xfrm>
            <a:custGeom>
              <a:avLst/>
              <a:gdLst/>
              <a:ahLst/>
              <a:cxnLst/>
              <a:rect l="l" t="t" r="r" b="b"/>
              <a:pathLst>
                <a:path w="32385" h="32384" extrusionOk="0">
                  <a:moveTo>
                    <a:pt x="20628" y="32216"/>
                  </a:moveTo>
                  <a:lnTo>
                    <a:pt x="11365" y="32216"/>
                  </a:lnTo>
                  <a:lnTo>
                    <a:pt x="0" y="20758"/>
                  </a:lnTo>
                  <a:lnTo>
                    <a:pt x="0" y="11457"/>
                  </a:lnTo>
                  <a:lnTo>
                    <a:pt x="11365" y="0"/>
                  </a:lnTo>
                  <a:lnTo>
                    <a:pt x="20571" y="0"/>
                  </a:lnTo>
                  <a:lnTo>
                    <a:pt x="26310" y="5728"/>
                  </a:lnTo>
                  <a:lnTo>
                    <a:pt x="31993" y="11457"/>
                  </a:lnTo>
                  <a:lnTo>
                    <a:pt x="31993" y="20758"/>
                  </a:lnTo>
                  <a:lnTo>
                    <a:pt x="20628" y="32216"/>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97" name="Google Shape;2097;p53"/>
            <p:cNvSpPr/>
            <p:nvPr/>
          </p:nvSpPr>
          <p:spPr>
            <a:xfrm>
              <a:off x="4608560" y="10155752"/>
              <a:ext cx="29845" cy="29845"/>
            </a:xfrm>
            <a:custGeom>
              <a:avLst/>
              <a:gdLst/>
              <a:ahLst/>
              <a:cxnLst/>
              <a:rect l="l" t="t" r="r" b="b"/>
              <a:pathLst>
                <a:path w="29845" h="29845" extrusionOk="0">
                  <a:moveTo>
                    <a:pt x="18980" y="29607"/>
                  </a:moveTo>
                  <a:lnTo>
                    <a:pt x="10456" y="29607"/>
                  </a:lnTo>
                  <a:lnTo>
                    <a:pt x="0" y="19057"/>
                  </a:lnTo>
                  <a:lnTo>
                    <a:pt x="0" y="10549"/>
                  </a:lnTo>
                  <a:lnTo>
                    <a:pt x="10456" y="0"/>
                  </a:lnTo>
                  <a:lnTo>
                    <a:pt x="18980" y="0"/>
                  </a:lnTo>
                  <a:lnTo>
                    <a:pt x="24208" y="5274"/>
                  </a:lnTo>
                  <a:lnTo>
                    <a:pt x="29436" y="10549"/>
                  </a:lnTo>
                  <a:lnTo>
                    <a:pt x="29436" y="19057"/>
                  </a:lnTo>
                  <a:lnTo>
                    <a:pt x="18980" y="29607"/>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98" name="Google Shape;2098;p53"/>
            <p:cNvSpPr/>
            <p:nvPr/>
          </p:nvSpPr>
          <p:spPr>
            <a:xfrm>
              <a:off x="4758470" y="10306567"/>
              <a:ext cx="27305" cy="27305"/>
            </a:xfrm>
            <a:custGeom>
              <a:avLst/>
              <a:gdLst/>
              <a:ahLst/>
              <a:cxnLst/>
              <a:rect l="l" t="t" r="r" b="b"/>
              <a:pathLst>
                <a:path w="27304" h="27304" extrusionOk="0">
                  <a:moveTo>
                    <a:pt x="17332" y="27054"/>
                  </a:moveTo>
                  <a:lnTo>
                    <a:pt x="9603" y="27054"/>
                  </a:lnTo>
                  <a:lnTo>
                    <a:pt x="0" y="17412"/>
                  </a:lnTo>
                  <a:lnTo>
                    <a:pt x="0" y="9642"/>
                  </a:lnTo>
                  <a:lnTo>
                    <a:pt x="9546" y="0"/>
                  </a:lnTo>
                  <a:lnTo>
                    <a:pt x="17332" y="0"/>
                  </a:lnTo>
                  <a:lnTo>
                    <a:pt x="22105" y="4821"/>
                  </a:lnTo>
                  <a:lnTo>
                    <a:pt x="26879" y="9642"/>
                  </a:lnTo>
                  <a:lnTo>
                    <a:pt x="26879" y="17412"/>
                  </a:lnTo>
                  <a:lnTo>
                    <a:pt x="17332" y="27054"/>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99" name="Google Shape;2099;p53"/>
            <p:cNvSpPr/>
            <p:nvPr/>
          </p:nvSpPr>
          <p:spPr>
            <a:xfrm>
              <a:off x="4909061" y="10458061"/>
              <a:ext cx="23495" cy="23495"/>
            </a:xfrm>
            <a:custGeom>
              <a:avLst/>
              <a:gdLst/>
              <a:ahLst/>
              <a:cxnLst/>
              <a:rect l="l" t="t" r="r" b="b"/>
              <a:pathLst>
                <a:path w="23495" h="23495" extrusionOk="0">
                  <a:moveTo>
                    <a:pt x="14831" y="23197"/>
                  </a:moveTo>
                  <a:lnTo>
                    <a:pt x="8183" y="23197"/>
                  </a:lnTo>
                  <a:lnTo>
                    <a:pt x="0" y="14916"/>
                  </a:lnTo>
                  <a:lnTo>
                    <a:pt x="0" y="8280"/>
                  </a:lnTo>
                  <a:lnTo>
                    <a:pt x="8183" y="0"/>
                  </a:lnTo>
                  <a:lnTo>
                    <a:pt x="14831" y="0"/>
                  </a:lnTo>
                  <a:lnTo>
                    <a:pt x="18923" y="4140"/>
                  </a:lnTo>
                  <a:lnTo>
                    <a:pt x="23014" y="8280"/>
                  </a:lnTo>
                  <a:lnTo>
                    <a:pt x="23014" y="14916"/>
                  </a:lnTo>
                  <a:lnTo>
                    <a:pt x="14831" y="23197"/>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00" name="Google Shape;2100;p53"/>
            <p:cNvSpPr/>
            <p:nvPr/>
          </p:nvSpPr>
          <p:spPr>
            <a:xfrm>
              <a:off x="5058289" y="10608251"/>
              <a:ext cx="22225" cy="22225"/>
            </a:xfrm>
            <a:custGeom>
              <a:avLst/>
              <a:gdLst/>
              <a:ahLst/>
              <a:cxnLst/>
              <a:rect l="l" t="t" r="r" b="b"/>
              <a:pathLst>
                <a:path w="22225" h="22225" extrusionOk="0">
                  <a:moveTo>
                    <a:pt x="14036" y="21950"/>
                  </a:moveTo>
                  <a:lnTo>
                    <a:pt x="7728" y="21950"/>
                  </a:lnTo>
                  <a:lnTo>
                    <a:pt x="0" y="14122"/>
                  </a:lnTo>
                  <a:lnTo>
                    <a:pt x="0" y="7827"/>
                  </a:lnTo>
                  <a:lnTo>
                    <a:pt x="7728" y="0"/>
                  </a:lnTo>
                  <a:lnTo>
                    <a:pt x="13979" y="0"/>
                  </a:lnTo>
                  <a:lnTo>
                    <a:pt x="17900" y="3913"/>
                  </a:lnTo>
                  <a:lnTo>
                    <a:pt x="21764" y="7827"/>
                  </a:lnTo>
                  <a:lnTo>
                    <a:pt x="21764" y="14122"/>
                  </a:lnTo>
                  <a:lnTo>
                    <a:pt x="14036" y="2195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01" name="Google Shape;2101;p53"/>
            <p:cNvSpPr/>
            <p:nvPr/>
          </p:nvSpPr>
          <p:spPr>
            <a:xfrm>
              <a:off x="5208199" y="10759065"/>
              <a:ext cx="19685" cy="19685"/>
            </a:xfrm>
            <a:custGeom>
              <a:avLst/>
              <a:gdLst/>
              <a:ahLst/>
              <a:cxnLst/>
              <a:rect l="l" t="t" r="r" b="b"/>
              <a:pathLst>
                <a:path w="19685" h="19684" extrusionOk="0">
                  <a:moveTo>
                    <a:pt x="12388" y="19340"/>
                  </a:moveTo>
                  <a:lnTo>
                    <a:pt x="6819" y="19340"/>
                  </a:lnTo>
                  <a:lnTo>
                    <a:pt x="0" y="12421"/>
                  </a:lnTo>
                  <a:lnTo>
                    <a:pt x="0" y="6862"/>
                  </a:lnTo>
                  <a:lnTo>
                    <a:pt x="3409" y="3459"/>
                  </a:lnTo>
                  <a:lnTo>
                    <a:pt x="6819" y="0"/>
                  </a:lnTo>
                  <a:lnTo>
                    <a:pt x="12388" y="0"/>
                  </a:lnTo>
                  <a:lnTo>
                    <a:pt x="15797" y="3459"/>
                  </a:lnTo>
                  <a:lnTo>
                    <a:pt x="19207" y="6919"/>
                  </a:lnTo>
                  <a:lnTo>
                    <a:pt x="19207" y="12478"/>
                  </a:lnTo>
                  <a:lnTo>
                    <a:pt x="15797" y="15881"/>
                  </a:lnTo>
                  <a:lnTo>
                    <a:pt x="12388" y="1934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02" name="Google Shape;2102;p53"/>
            <p:cNvSpPr/>
            <p:nvPr/>
          </p:nvSpPr>
          <p:spPr>
            <a:xfrm>
              <a:off x="5358109" y="10909936"/>
              <a:ext cx="17145" cy="17145"/>
            </a:xfrm>
            <a:custGeom>
              <a:avLst/>
              <a:gdLst/>
              <a:ahLst/>
              <a:cxnLst/>
              <a:rect l="l" t="t" r="r" b="b"/>
              <a:pathLst>
                <a:path w="17145" h="17145" extrusionOk="0">
                  <a:moveTo>
                    <a:pt x="10740" y="16675"/>
                  </a:moveTo>
                  <a:lnTo>
                    <a:pt x="5966" y="16675"/>
                  </a:lnTo>
                  <a:lnTo>
                    <a:pt x="2955" y="13725"/>
                  </a:lnTo>
                  <a:lnTo>
                    <a:pt x="0" y="10719"/>
                  </a:lnTo>
                  <a:lnTo>
                    <a:pt x="0" y="5898"/>
                  </a:lnTo>
                  <a:lnTo>
                    <a:pt x="5910" y="0"/>
                  </a:lnTo>
                  <a:lnTo>
                    <a:pt x="10683" y="0"/>
                  </a:lnTo>
                  <a:lnTo>
                    <a:pt x="13695" y="2949"/>
                  </a:lnTo>
                  <a:lnTo>
                    <a:pt x="16650" y="5955"/>
                  </a:lnTo>
                  <a:lnTo>
                    <a:pt x="16650" y="10776"/>
                  </a:lnTo>
                  <a:lnTo>
                    <a:pt x="10740" y="16675"/>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03" name="Google Shape;2103;p53"/>
            <p:cNvSpPr/>
            <p:nvPr/>
          </p:nvSpPr>
          <p:spPr>
            <a:xfrm>
              <a:off x="5508019" y="11060749"/>
              <a:ext cx="14604" cy="14604"/>
            </a:xfrm>
            <a:custGeom>
              <a:avLst/>
              <a:gdLst/>
              <a:ahLst/>
              <a:cxnLst/>
              <a:rect l="l" t="t" r="r" b="b"/>
              <a:pathLst>
                <a:path w="14604" h="14604" extrusionOk="0">
                  <a:moveTo>
                    <a:pt x="9092" y="14122"/>
                  </a:moveTo>
                  <a:lnTo>
                    <a:pt x="5000" y="14122"/>
                  </a:lnTo>
                  <a:lnTo>
                    <a:pt x="0" y="9131"/>
                  </a:lnTo>
                  <a:lnTo>
                    <a:pt x="0" y="5047"/>
                  </a:lnTo>
                  <a:lnTo>
                    <a:pt x="2500" y="2495"/>
                  </a:lnTo>
                  <a:lnTo>
                    <a:pt x="5000" y="0"/>
                  </a:lnTo>
                  <a:lnTo>
                    <a:pt x="9035" y="0"/>
                  </a:lnTo>
                  <a:lnTo>
                    <a:pt x="11592" y="2495"/>
                  </a:lnTo>
                  <a:lnTo>
                    <a:pt x="14093" y="4991"/>
                  </a:lnTo>
                  <a:lnTo>
                    <a:pt x="14093" y="9074"/>
                  </a:lnTo>
                  <a:lnTo>
                    <a:pt x="11592" y="11627"/>
                  </a:lnTo>
                  <a:lnTo>
                    <a:pt x="9092" y="14122"/>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04" name="Google Shape;2104;p53"/>
            <p:cNvSpPr/>
            <p:nvPr/>
          </p:nvSpPr>
          <p:spPr>
            <a:xfrm>
              <a:off x="5657360" y="11210939"/>
              <a:ext cx="13335" cy="13335"/>
            </a:xfrm>
            <a:custGeom>
              <a:avLst/>
              <a:gdLst/>
              <a:ahLst/>
              <a:cxnLst/>
              <a:rect l="l" t="t" r="r" b="b"/>
              <a:pathLst>
                <a:path w="13335" h="13334" extrusionOk="0">
                  <a:moveTo>
                    <a:pt x="8239" y="12818"/>
                  </a:moveTo>
                  <a:lnTo>
                    <a:pt x="4546" y="12818"/>
                  </a:lnTo>
                  <a:lnTo>
                    <a:pt x="0" y="8280"/>
                  </a:lnTo>
                  <a:lnTo>
                    <a:pt x="0" y="4537"/>
                  </a:lnTo>
                  <a:lnTo>
                    <a:pt x="4546" y="0"/>
                  </a:lnTo>
                  <a:lnTo>
                    <a:pt x="8239" y="0"/>
                  </a:lnTo>
                  <a:lnTo>
                    <a:pt x="10513" y="2268"/>
                  </a:lnTo>
                  <a:lnTo>
                    <a:pt x="12786" y="4537"/>
                  </a:lnTo>
                  <a:lnTo>
                    <a:pt x="12786" y="8280"/>
                  </a:lnTo>
                  <a:lnTo>
                    <a:pt x="8239" y="12818"/>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05" name="Google Shape;2105;p53"/>
            <p:cNvSpPr/>
            <p:nvPr/>
          </p:nvSpPr>
          <p:spPr>
            <a:xfrm>
              <a:off x="2963814" y="8201885"/>
              <a:ext cx="49530" cy="49530"/>
            </a:xfrm>
            <a:custGeom>
              <a:avLst/>
              <a:gdLst/>
              <a:ahLst/>
              <a:cxnLst/>
              <a:rect l="l" t="t" r="r" b="b"/>
              <a:pathLst>
                <a:path w="49530" h="49529" extrusionOk="0">
                  <a:moveTo>
                    <a:pt x="24464" y="49288"/>
                  </a:moveTo>
                  <a:lnTo>
                    <a:pt x="15252" y="47480"/>
                  </a:lnTo>
                  <a:lnTo>
                    <a:pt x="7160" y="42056"/>
                  </a:lnTo>
                  <a:lnTo>
                    <a:pt x="1790" y="33895"/>
                  </a:lnTo>
                  <a:lnTo>
                    <a:pt x="0" y="24622"/>
                  </a:lnTo>
                  <a:lnTo>
                    <a:pt x="1790" y="15360"/>
                  </a:lnTo>
                  <a:lnTo>
                    <a:pt x="7160" y="7231"/>
                  </a:lnTo>
                  <a:lnTo>
                    <a:pt x="15252" y="1807"/>
                  </a:lnTo>
                  <a:lnTo>
                    <a:pt x="24464" y="0"/>
                  </a:lnTo>
                  <a:lnTo>
                    <a:pt x="33675" y="1807"/>
                  </a:lnTo>
                  <a:lnTo>
                    <a:pt x="41767" y="7231"/>
                  </a:lnTo>
                  <a:lnTo>
                    <a:pt x="47138" y="15392"/>
                  </a:lnTo>
                  <a:lnTo>
                    <a:pt x="48928" y="24665"/>
                  </a:lnTo>
                  <a:lnTo>
                    <a:pt x="47138" y="33927"/>
                  </a:lnTo>
                  <a:lnTo>
                    <a:pt x="41767" y="42056"/>
                  </a:lnTo>
                  <a:lnTo>
                    <a:pt x="33675" y="47480"/>
                  </a:lnTo>
                  <a:lnTo>
                    <a:pt x="24464" y="49288"/>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06" name="Google Shape;2106;p53"/>
            <p:cNvSpPr/>
            <p:nvPr/>
          </p:nvSpPr>
          <p:spPr>
            <a:xfrm>
              <a:off x="3113609" y="8352642"/>
              <a:ext cx="46990" cy="46990"/>
            </a:xfrm>
            <a:custGeom>
              <a:avLst/>
              <a:gdLst/>
              <a:ahLst/>
              <a:cxnLst/>
              <a:rect l="l" t="t" r="r" b="b"/>
              <a:pathLst>
                <a:path w="46989" h="46990" extrusionOk="0">
                  <a:moveTo>
                    <a:pt x="23299" y="46962"/>
                  </a:moveTo>
                  <a:lnTo>
                    <a:pt x="14526" y="45240"/>
                  </a:lnTo>
                  <a:lnTo>
                    <a:pt x="6819" y="40071"/>
                  </a:lnTo>
                  <a:lnTo>
                    <a:pt x="1704" y="32326"/>
                  </a:lnTo>
                  <a:lnTo>
                    <a:pt x="0" y="23502"/>
                  </a:lnTo>
                  <a:lnTo>
                    <a:pt x="1704" y="14667"/>
                  </a:lnTo>
                  <a:lnTo>
                    <a:pt x="6819" y="6891"/>
                  </a:lnTo>
                  <a:lnTo>
                    <a:pt x="14526" y="1722"/>
                  </a:lnTo>
                  <a:lnTo>
                    <a:pt x="23299" y="0"/>
                  </a:lnTo>
                  <a:lnTo>
                    <a:pt x="32071" y="1722"/>
                  </a:lnTo>
                  <a:lnTo>
                    <a:pt x="39778" y="6891"/>
                  </a:lnTo>
                  <a:lnTo>
                    <a:pt x="44893" y="14636"/>
                  </a:lnTo>
                  <a:lnTo>
                    <a:pt x="46598" y="23460"/>
                  </a:lnTo>
                  <a:lnTo>
                    <a:pt x="44893" y="32294"/>
                  </a:lnTo>
                  <a:lnTo>
                    <a:pt x="39778" y="40071"/>
                  </a:lnTo>
                  <a:lnTo>
                    <a:pt x="32071" y="45240"/>
                  </a:lnTo>
                  <a:lnTo>
                    <a:pt x="23299" y="46962"/>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07" name="Google Shape;2107;p53"/>
            <p:cNvSpPr/>
            <p:nvPr/>
          </p:nvSpPr>
          <p:spPr>
            <a:xfrm>
              <a:off x="3262781" y="8502761"/>
              <a:ext cx="45720" cy="45720"/>
            </a:xfrm>
            <a:custGeom>
              <a:avLst/>
              <a:gdLst/>
              <a:ahLst/>
              <a:cxnLst/>
              <a:rect l="l" t="t" r="r" b="b"/>
              <a:pathLst>
                <a:path w="45720" h="45720" extrusionOk="0">
                  <a:moveTo>
                    <a:pt x="22752" y="45686"/>
                  </a:moveTo>
                  <a:lnTo>
                    <a:pt x="14191" y="44017"/>
                  </a:lnTo>
                  <a:lnTo>
                    <a:pt x="6648" y="39008"/>
                  </a:lnTo>
                  <a:lnTo>
                    <a:pt x="1662" y="31452"/>
                  </a:lnTo>
                  <a:lnTo>
                    <a:pt x="0" y="22843"/>
                  </a:lnTo>
                  <a:lnTo>
                    <a:pt x="1662" y="14234"/>
                  </a:lnTo>
                  <a:lnTo>
                    <a:pt x="6648" y="6678"/>
                  </a:lnTo>
                  <a:lnTo>
                    <a:pt x="14167" y="1669"/>
                  </a:lnTo>
                  <a:lnTo>
                    <a:pt x="22730" y="0"/>
                  </a:lnTo>
                  <a:lnTo>
                    <a:pt x="31293" y="1669"/>
                  </a:lnTo>
                  <a:lnTo>
                    <a:pt x="38812" y="6678"/>
                  </a:lnTo>
                  <a:lnTo>
                    <a:pt x="43799" y="14234"/>
                  </a:lnTo>
                  <a:lnTo>
                    <a:pt x="45461" y="22843"/>
                  </a:lnTo>
                  <a:lnTo>
                    <a:pt x="43799" y="31452"/>
                  </a:lnTo>
                  <a:lnTo>
                    <a:pt x="38812" y="39008"/>
                  </a:lnTo>
                  <a:lnTo>
                    <a:pt x="31301" y="44017"/>
                  </a:lnTo>
                  <a:lnTo>
                    <a:pt x="22752" y="45686"/>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08" name="Google Shape;2108;p53"/>
            <p:cNvSpPr/>
            <p:nvPr/>
          </p:nvSpPr>
          <p:spPr>
            <a:xfrm>
              <a:off x="3412577" y="8653519"/>
              <a:ext cx="43180" cy="43815"/>
            </a:xfrm>
            <a:custGeom>
              <a:avLst/>
              <a:gdLst/>
              <a:ahLst/>
              <a:cxnLst/>
              <a:rect l="l" t="t" r="r" b="b"/>
              <a:pathLst>
                <a:path w="43179" h="43815" extrusionOk="0">
                  <a:moveTo>
                    <a:pt x="21565" y="43361"/>
                  </a:moveTo>
                  <a:lnTo>
                    <a:pt x="13441" y="41776"/>
                  </a:lnTo>
                  <a:lnTo>
                    <a:pt x="6307" y="37022"/>
                  </a:lnTo>
                  <a:lnTo>
                    <a:pt x="1576" y="29851"/>
                  </a:lnTo>
                  <a:lnTo>
                    <a:pt x="0" y="21680"/>
                  </a:lnTo>
                  <a:lnTo>
                    <a:pt x="1576" y="13509"/>
                  </a:lnTo>
                  <a:lnTo>
                    <a:pt x="6307" y="6338"/>
                  </a:lnTo>
                  <a:lnTo>
                    <a:pt x="13441" y="1584"/>
                  </a:lnTo>
                  <a:lnTo>
                    <a:pt x="21565" y="0"/>
                  </a:lnTo>
                  <a:lnTo>
                    <a:pt x="29690" y="1584"/>
                  </a:lnTo>
                  <a:lnTo>
                    <a:pt x="36823" y="6338"/>
                  </a:lnTo>
                  <a:lnTo>
                    <a:pt x="41554" y="13509"/>
                  </a:lnTo>
                  <a:lnTo>
                    <a:pt x="43131" y="21680"/>
                  </a:lnTo>
                  <a:lnTo>
                    <a:pt x="41554" y="29851"/>
                  </a:lnTo>
                  <a:lnTo>
                    <a:pt x="36823" y="37022"/>
                  </a:lnTo>
                  <a:lnTo>
                    <a:pt x="29690" y="41776"/>
                  </a:lnTo>
                  <a:lnTo>
                    <a:pt x="21565" y="43361"/>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09" name="Google Shape;2109;p53"/>
            <p:cNvSpPr/>
            <p:nvPr/>
          </p:nvSpPr>
          <p:spPr>
            <a:xfrm>
              <a:off x="3562430" y="8804219"/>
              <a:ext cx="41275" cy="41275"/>
            </a:xfrm>
            <a:custGeom>
              <a:avLst/>
              <a:gdLst/>
              <a:ahLst/>
              <a:cxnLst/>
              <a:rect l="l" t="t" r="r" b="b"/>
              <a:pathLst>
                <a:path w="41275" h="41275" extrusionOk="0">
                  <a:moveTo>
                    <a:pt x="20400" y="41035"/>
                  </a:moveTo>
                  <a:lnTo>
                    <a:pt x="12715" y="39536"/>
                  </a:lnTo>
                  <a:lnTo>
                    <a:pt x="5966" y="35037"/>
                  </a:lnTo>
                  <a:lnTo>
                    <a:pt x="1491" y="28259"/>
                  </a:lnTo>
                  <a:lnTo>
                    <a:pt x="0" y="20539"/>
                  </a:lnTo>
                  <a:lnTo>
                    <a:pt x="1491" y="12808"/>
                  </a:lnTo>
                  <a:lnTo>
                    <a:pt x="5966" y="5997"/>
                  </a:lnTo>
                  <a:lnTo>
                    <a:pt x="12715" y="1499"/>
                  </a:lnTo>
                  <a:lnTo>
                    <a:pt x="20400" y="0"/>
                  </a:lnTo>
                  <a:lnTo>
                    <a:pt x="28086" y="1499"/>
                  </a:lnTo>
                  <a:lnTo>
                    <a:pt x="34834" y="5997"/>
                  </a:lnTo>
                  <a:lnTo>
                    <a:pt x="39310" y="12776"/>
                  </a:lnTo>
                  <a:lnTo>
                    <a:pt x="40801" y="20496"/>
                  </a:lnTo>
                  <a:lnTo>
                    <a:pt x="39310" y="28227"/>
                  </a:lnTo>
                  <a:lnTo>
                    <a:pt x="34834" y="35037"/>
                  </a:lnTo>
                  <a:lnTo>
                    <a:pt x="28086" y="39536"/>
                  </a:lnTo>
                  <a:lnTo>
                    <a:pt x="20400" y="41035"/>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10" name="Google Shape;2110;p53"/>
            <p:cNvSpPr/>
            <p:nvPr/>
          </p:nvSpPr>
          <p:spPr>
            <a:xfrm>
              <a:off x="3712226" y="8954920"/>
              <a:ext cx="38735" cy="38735"/>
            </a:xfrm>
            <a:custGeom>
              <a:avLst/>
              <a:gdLst/>
              <a:ahLst/>
              <a:cxnLst/>
              <a:rect l="l" t="t" r="r" b="b"/>
              <a:pathLst>
                <a:path w="38735" h="38734" extrusionOk="0">
                  <a:moveTo>
                    <a:pt x="19257" y="38710"/>
                  </a:moveTo>
                  <a:lnTo>
                    <a:pt x="12012" y="37295"/>
                  </a:lnTo>
                  <a:lnTo>
                    <a:pt x="5625" y="33052"/>
                  </a:lnTo>
                  <a:lnTo>
                    <a:pt x="1406" y="26658"/>
                  </a:lnTo>
                  <a:lnTo>
                    <a:pt x="0" y="19376"/>
                  </a:lnTo>
                  <a:lnTo>
                    <a:pt x="1406" y="12083"/>
                  </a:lnTo>
                  <a:lnTo>
                    <a:pt x="5625" y="5657"/>
                  </a:lnTo>
                  <a:lnTo>
                    <a:pt x="11988" y="1414"/>
                  </a:lnTo>
                  <a:lnTo>
                    <a:pt x="19235" y="0"/>
                  </a:lnTo>
                  <a:lnTo>
                    <a:pt x="26483" y="1414"/>
                  </a:lnTo>
                  <a:lnTo>
                    <a:pt x="32846" y="5657"/>
                  </a:lnTo>
                  <a:lnTo>
                    <a:pt x="37065" y="12051"/>
                  </a:lnTo>
                  <a:lnTo>
                    <a:pt x="38471" y="19333"/>
                  </a:lnTo>
                  <a:lnTo>
                    <a:pt x="37065" y="26626"/>
                  </a:lnTo>
                  <a:lnTo>
                    <a:pt x="32846" y="33052"/>
                  </a:lnTo>
                  <a:lnTo>
                    <a:pt x="26491" y="37295"/>
                  </a:lnTo>
                  <a:lnTo>
                    <a:pt x="19257" y="3871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11" name="Google Shape;2111;p53"/>
            <p:cNvSpPr/>
            <p:nvPr/>
          </p:nvSpPr>
          <p:spPr>
            <a:xfrm>
              <a:off x="3861454" y="9105053"/>
              <a:ext cx="37465" cy="38100"/>
            </a:xfrm>
            <a:custGeom>
              <a:avLst/>
              <a:gdLst/>
              <a:ahLst/>
              <a:cxnLst/>
              <a:rect l="l" t="t" r="r" b="b"/>
              <a:pathLst>
                <a:path w="37464" h="38100" extrusionOk="0">
                  <a:moveTo>
                    <a:pt x="18639" y="37519"/>
                  </a:moveTo>
                  <a:lnTo>
                    <a:pt x="11621" y="36147"/>
                  </a:lnTo>
                  <a:lnTo>
                    <a:pt x="5455" y="32031"/>
                  </a:lnTo>
                  <a:lnTo>
                    <a:pt x="1363" y="25826"/>
                  </a:lnTo>
                  <a:lnTo>
                    <a:pt x="0" y="18759"/>
                  </a:lnTo>
                  <a:lnTo>
                    <a:pt x="1363" y="11692"/>
                  </a:lnTo>
                  <a:lnTo>
                    <a:pt x="5455" y="5487"/>
                  </a:lnTo>
                  <a:lnTo>
                    <a:pt x="11621" y="1371"/>
                  </a:lnTo>
                  <a:lnTo>
                    <a:pt x="18639" y="0"/>
                  </a:lnTo>
                  <a:lnTo>
                    <a:pt x="25657" y="1371"/>
                  </a:lnTo>
                  <a:lnTo>
                    <a:pt x="31823" y="5487"/>
                  </a:lnTo>
                  <a:lnTo>
                    <a:pt x="35914" y="11692"/>
                  </a:lnTo>
                  <a:lnTo>
                    <a:pt x="37278" y="18759"/>
                  </a:lnTo>
                  <a:lnTo>
                    <a:pt x="35914" y="25826"/>
                  </a:lnTo>
                  <a:lnTo>
                    <a:pt x="31823" y="32031"/>
                  </a:lnTo>
                  <a:lnTo>
                    <a:pt x="25657" y="36147"/>
                  </a:lnTo>
                  <a:lnTo>
                    <a:pt x="18639" y="37519"/>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12" name="Google Shape;2112;p53"/>
            <p:cNvSpPr/>
            <p:nvPr/>
          </p:nvSpPr>
          <p:spPr>
            <a:xfrm>
              <a:off x="4011250" y="9255753"/>
              <a:ext cx="35560" cy="35560"/>
            </a:xfrm>
            <a:custGeom>
              <a:avLst/>
              <a:gdLst/>
              <a:ahLst/>
              <a:cxnLst/>
              <a:rect l="l" t="t" r="r" b="b"/>
              <a:pathLst>
                <a:path w="35560" h="35559" extrusionOk="0">
                  <a:moveTo>
                    <a:pt x="17474" y="35193"/>
                  </a:moveTo>
                  <a:lnTo>
                    <a:pt x="10894" y="33906"/>
                  </a:lnTo>
                  <a:lnTo>
                    <a:pt x="5114" y="30046"/>
                  </a:lnTo>
                  <a:lnTo>
                    <a:pt x="1278" y="24225"/>
                  </a:lnTo>
                  <a:lnTo>
                    <a:pt x="0" y="17596"/>
                  </a:lnTo>
                  <a:lnTo>
                    <a:pt x="1278" y="10967"/>
                  </a:lnTo>
                  <a:lnTo>
                    <a:pt x="5114" y="5147"/>
                  </a:lnTo>
                  <a:lnTo>
                    <a:pt x="10894" y="1286"/>
                  </a:lnTo>
                  <a:lnTo>
                    <a:pt x="17474" y="0"/>
                  </a:lnTo>
                  <a:lnTo>
                    <a:pt x="24053" y="1286"/>
                  </a:lnTo>
                  <a:lnTo>
                    <a:pt x="29834" y="5147"/>
                  </a:lnTo>
                  <a:lnTo>
                    <a:pt x="33670" y="10967"/>
                  </a:lnTo>
                  <a:lnTo>
                    <a:pt x="34948" y="17596"/>
                  </a:lnTo>
                  <a:lnTo>
                    <a:pt x="33670" y="24225"/>
                  </a:lnTo>
                  <a:lnTo>
                    <a:pt x="29834" y="30046"/>
                  </a:lnTo>
                  <a:lnTo>
                    <a:pt x="24053" y="33906"/>
                  </a:lnTo>
                  <a:lnTo>
                    <a:pt x="17474" y="35193"/>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13" name="Google Shape;2113;p53"/>
            <p:cNvSpPr/>
            <p:nvPr/>
          </p:nvSpPr>
          <p:spPr>
            <a:xfrm>
              <a:off x="4161046" y="9406454"/>
              <a:ext cx="33020" cy="33020"/>
            </a:xfrm>
            <a:custGeom>
              <a:avLst/>
              <a:gdLst/>
              <a:ahLst/>
              <a:cxnLst/>
              <a:rect l="l" t="t" r="r" b="b"/>
              <a:pathLst>
                <a:path w="33020" h="33020" extrusionOk="0">
                  <a:moveTo>
                    <a:pt x="16309" y="32811"/>
                  </a:moveTo>
                  <a:lnTo>
                    <a:pt x="10168" y="31609"/>
                  </a:lnTo>
                  <a:lnTo>
                    <a:pt x="4773" y="28004"/>
                  </a:lnTo>
                  <a:lnTo>
                    <a:pt x="1193" y="22577"/>
                  </a:lnTo>
                  <a:lnTo>
                    <a:pt x="0" y="16405"/>
                  </a:lnTo>
                  <a:lnTo>
                    <a:pt x="1193" y="10234"/>
                  </a:lnTo>
                  <a:lnTo>
                    <a:pt x="4773" y="4806"/>
                  </a:lnTo>
                  <a:lnTo>
                    <a:pt x="10168" y="1201"/>
                  </a:lnTo>
                  <a:lnTo>
                    <a:pt x="16309" y="0"/>
                  </a:lnTo>
                  <a:lnTo>
                    <a:pt x="22450" y="1201"/>
                  </a:lnTo>
                  <a:lnTo>
                    <a:pt x="27845" y="4806"/>
                  </a:lnTo>
                  <a:lnTo>
                    <a:pt x="31425" y="10234"/>
                  </a:lnTo>
                  <a:lnTo>
                    <a:pt x="32618" y="16405"/>
                  </a:lnTo>
                  <a:lnTo>
                    <a:pt x="31425" y="22577"/>
                  </a:lnTo>
                  <a:lnTo>
                    <a:pt x="27845" y="28004"/>
                  </a:lnTo>
                  <a:lnTo>
                    <a:pt x="22450" y="31609"/>
                  </a:lnTo>
                  <a:lnTo>
                    <a:pt x="16309" y="32811"/>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14" name="Google Shape;2114;p53"/>
            <p:cNvSpPr/>
            <p:nvPr/>
          </p:nvSpPr>
          <p:spPr>
            <a:xfrm>
              <a:off x="4309365" y="9555665"/>
              <a:ext cx="33655" cy="33655"/>
            </a:xfrm>
            <a:custGeom>
              <a:avLst/>
              <a:gdLst/>
              <a:ahLst/>
              <a:cxnLst/>
              <a:rect l="l" t="t" r="r" b="b"/>
              <a:pathLst>
                <a:path w="33654" h="33654" extrusionOk="0">
                  <a:moveTo>
                    <a:pt x="21423" y="33463"/>
                  </a:moveTo>
                  <a:lnTo>
                    <a:pt x="11820" y="33463"/>
                  </a:lnTo>
                  <a:lnTo>
                    <a:pt x="0" y="21552"/>
                  </a:lnTo>
                  <a:lnTo>
                    <a:pt x="0" y="11910"/>
                  </a:lnTo>
                  <a:lnTo>
                    <a:pt x="11820" y="0"/>
                  </a:lnTo>
                  <a:lnTo>
                    <a:pt x="21423" y="0"/>
                  </a:lnTo>
                  <a:lnTo>
                    <a:pt x="27333" y="5955"/>
                  </a:lnTo>
                  <a:lnTo>
                    <a:pt x="33243" y="11910"/>
                  </a:lnTo>
                  <a:lnTo>
                    <a:pt x="33243" y="21552"/>
                  </a:lnTo>
                  <a:lnTo>
                    <a:pt x="21423" y="33463"/>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15" name="Google Shape;2115;p53"/>
            <p:cNvSpPr/>
            <p:nvPr/>
          </p:nvSpPr>
          <p:spPr>
            <a:xfrm>
              <a:off x="4458650" y="9705855"/>
              <a:ext cx="32384" cy="32384"/>
            </a:xfrm>
            <a:custGeom>
              <a:avLst/>
              <a:gdLst/>
              <a:ahLst/>
              <a:cxnLst/>
              <a:rect l="l" t="t" r="r" b="b"/>
              <a:pathLst>
                <a:path w="32385" h="32384" extrusionOk="0">
                  <a:moveTo>
                    <a:pt x="20628" y="32216"/>
                  </a:moveTo>
                  <a:lnTo>
                    <a:pt x="11365" y="32216"/>
                  </a:lnTo>
                  <a:lnTo>
                    <a:pt x="0" y="20758"/>
                  </a:lnTo>
                  <a:lnTo>
                    <a:pt x="0" y="11457"/>
                  </a:lnTo>
                  <a:lnTo>
                    <a:pt x="11365" y="0"/>
                  </a:lnTo>
                  <a:lnTo>
                    <a:pt x="20571" y="0"/>
                  </a:lnTo>
                  <a:lnTo>
                    <a:pt x="26310" y="5728"/>
                  </a:lnTo>
                  <a:lnTo>
                    <a:pt x="31993" y="11457"/>
                  </a:lnTo>
                  <a:lnTo>
                    <a:pt x="31993" y="20758"/>
                  </a:lnTo>
                  <a:lnTo>
                    <a:pt x="20628" y="32216"/>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16" name="Google Shape;2116;p53"/>
            <p:cNvSpPr/>
            <p:nvPr/>
          </p:nvSpPr>
          <p:spPr>
            <a:xfrm>
              <a:off x="4608560" y="9856669"/>
              <a:ext cx="29845" cy="29845"/>
            </a:xfrm>
            <a:custGeom>
              <a:avLst/>
              <a:gdLst/>
              <a:ahLst/>
              <a:cxnLst/>
              <a:rect l="l" t="t" r="r" b="b"/>
              <a:pathLst>
                <a:path w="29845" h="29845" extrusionOk="0">
                  <a:moveTo>
                    <a:pt x="18980" y="29607"/>
                  </a:moveTo>
                  <a:lnTo>
                    <a:pt x="10456" y="29607"/>
                  </a:lnTo>
                  <a:lnTo>
                    <a:pt x="0" y="19057"/>
                  </a:lnTo>
                  <a:lnTo>
                    <a:pt x="0" y="10549"/>
                  </a:lnTo>
                  <a:lnTo>
                    <a:pt x="10456" y="0"/>
                  </a:lnTo>
                  <a:lnTo>
                    <a:pt x="18980" y="0"/>
                  </a:lnTo>
                  <a:lnTo>
                    <a:pt x="24208" y="5274"/>
                  </a:lnTo>
                  <a:lnTo>
                    <a:pt x="29436" y="10549"/>
                  </a:lnTo>
                  <a:lnTo>
                    <a:pt x="29436" y="19057"/>
                  </a:lnTo>
                  <a:lnTo>
                    <a:pt x="18980" y="29607"/>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17" name="Google Shape;2117;p53"/>
            <p:cNvSpPr/>
            <p:nvPr/>
          </p:nvSpPr>
          <p:spPr>
            <a:xfrm>
              <a:off x="4758470" y="10007483"/>
              <a:ext cx="27305" cy="27305"/>
            </a:xfrm>
            <a:custGeom>
              <a:avLst/>
              <a:gdLst/>
              <a:ahLst/>
              <a:cxnLst/>
              <a:rect l="l" t="t" r="r" b="b"/>
              <a:pathLst>
                <a:path w="27304" h="27304" extrusionOk="0">
                  <a:moveTo>
                    <a:pt x="17332" y="27054"/>
                  </a:moveTo>
                  <a:lnTo>
                    <a:pt x="9603" y="27054"/>
                  </a:lnTo>
                  <a:lnTo>
                    <a:pt x="0" y="17412"/>
                  </a:lnTo>
                  <a:lnTo>
                    <a:pt x="0" y="9642"/>
                  </a:lnTo>
                  <a:lnTo>
                    <a:pt x="9546" y="0"/>
                  </a:lnTo>
                  <a:lnTo>
                    <a:pt x="17332" y="0"/>
                  </a:lnTo>
                  <a:lnTo>
                    <a:pt x="22105" y="4821"/>
                  </a:lnTo>
                  <a:lnTo>
                    <a:pt x="26879" y="9642"/>
                  </a:lnTo>
                  <a:lnTo>
                    <a:pt x="26879" y="17412"/>
                  </a:lnTo>
                  <a:lnTo>
                    <a:pt x="17332" y="27054"/>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18" name="Google Shape;2118;p53"/>
            <p:cNvSpPr/>
            <p:nvPr/>
          </p:nvSpPr>
          <p:spPr>
            <a:xfrm>
              <a:off x="4909061" y="10158978"/>
              <a:ext cx="23495" cy="23495"/>
            </a:xfrm>
            <a:custGeom>
              <a:avLst/>
              <a:gdLst/>
              <a:ahLst/>
              <a:cxnLst/>
              <a:rect l="l" t="t" r="r" b="b"/>
              <a:pathLst>
                <a:path w="23495" h="23495" extrusionOk="0">
                  <a:moveTo>
                    <a:pt x="14831" y="23197"/>
                  </a:moveTo>
                  <a:lnTo>
                    <a:pt x="8183" y="23197"/>
                  </a:lnTo>
                  <a:lnTo>
                    <a:pt x="0" y="14916"/>
                  </a:lnTo>
                  <a:lnTo>
                    <a:pt x="0" y="8224"/>
                  </a:lnTo>
                  <a:lnTo>
                    <a:pt x="8183" y="0"/>
                  </a:lnTo>
                  <a:lnTo>
                    <a:pt x="14831" y="0"/>
                  </a:lnTo>
                  <a:lnTo>
                    <a:pt x="18923" y="4140"/>
                  </a:lnTo>
                  <a:lnTo>
                    <a:pt x="23014" y="8280"/>
                  </a:lnTo>
                  <a:lnTo>
                    <a:pt x="23014" y="14973"/>
                  </a:lnTo>
                  <a:lnTo>
                    <a:pt x="14831" y="23197"/>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19" name="Google Shape;2119;p53"/>
            <p:cNvSpPr/>
            <p:nvPr/>
          </p:nvSpPr>
          <p:spPr>
            <a:xfrm>
              <a:off x="5058289" y="10309168"/>
              <a:ext cx="22225" cy="22225"/>
            </a:xfrm>
            <a:custGeom>
              <a:avLst/>
              <a:gdLst/>
              <a:ahLst/>
              <a:cxnLst/>
              <a:rect l="l" t="t" r="r" b="b"/>
              <a:pathLst>
                <a:path w="22225" h="22225" extrusionOk="0">
                  <a:moveTo>
                    <a:pt x="14036" y="21950"/>
                  </a:moveTo>
                  <a:lnTo>
                    <a:pt x="7728" y="21950"/>
                  </a:lnTo>
                  <a:lnTo>
                    <a:pt x="0" y="14122"/>
                  </a:lnTo>
                  <a:lnTo>
                    <a:pt x="0" y="7827"/>
                  </a:lnTo>
                  <a:lnTo>
                    <a:pt x="7728" y="0"/>
                  </a:lnTo>
                  <a:lnTo>
                    <a:pt x="13979" y="0"/>
                  </a:lnTo>
                  <a:lnTo>
                    <a:pt x="17900" y="3913"/>
                  </a:lnTo>
                  <a:lnTo>
                    <a:pt x="21764" y="7827"/>
                  </a:lnTo>
                  <a:lnTo>
                    <a:pt x="21764" y="14122"/>
                  </a:lnTo>
                  <a:lnTo>
                    <a:pt x="14036" y="2195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20" name="Google Shape;2120;p53"/>
            <p:cNvSpPr/>
            <p:nvPr/>
          </p:nvSpPr>
          <p:spPr>
            <a:xfrm>
              <a:off x="5208199" y="10459981"/>
              <a:ext cx="19685" cy="19685"/>
            </a:xfrm>
            <a:custGeom>
              <a:avLst/>
              <a:gdLst/>
              <a:ahLst/>
              <a:cxnLst/>
              <a:rect l="l" t="t" r="r" b="b"/>
              <a:pathLst>
                <a:path w="19685" h="19684" extrusionOk="0">
                  <a:moveTo>
                    <a:pt x="12388" y="19340"/>
                  </a:moveTo>
                  <a:lnTo>
                    <a:pt x="6819" y="19340"/>
                  </a:lnTo>
                  <a:lnTo>
                    <a:pt x="0" y="12421"/>
                  </a:lnTo>
                  <a:lnTo>
                    <a:pt x="0" y="6862"/>
                  </a:lnTo>
                  <a:lnTo>
                    <a:pt x="3409" y="3459"/>
                  </a:lnTo>
                  <a:lnTo>
                    <a:pt x="6819" y="0"/>
                  </a:lnTo>
                  <a:lnTo>
                    <a:pt x="12388" y="0"/>
                  </a:lnTo>
                  <a:lnTo>
                    <a:pt x="15797" y="3459"/>
                  </a:lnTo>
                  <a:lnTo>
                    <a:pt x="19207" y="6919"/>
                  </a:lnTo>
                  <a:lnTo>
                    <a:pt x="19207" y="12478"/>
                  </a:lnTo>
                  <a:lnTo>
                    <a:pt x="15797" y="15881"/>
                  </a:lnTo>
                  <a:lnTo>
                    <a:pt x="12388" y="1934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21" name="Google Shape;2121;p53"/>
            <p:cNvSpPr/>
            <p:nvPr/>
          </p:nvSpPr>
          <p:spPr>
            <a:xfrm>
              <a:off x="5358109" y="10610852"/>
              <a:ext cx="17145" cy="17145"/>
            </a:xfrm>
            <a:custGeom>
              <a:avLst/>
              <a:gdLst/>
              <a:ahLst/>
              <a:cxnLst/>
              <a:rect l="l" t="t" r="r" b="b"/>
              <a:pathLst>
                <a:path w="17145" h="17145" extrusionOk="0">
                  <a:moveTo>
                    <a:pt x="10740" y="16675"/>
                  </a:moveTo>
                  <a:lnTo>
                    <a:pt x="5966" y="16675"/>
                  </a:lnTo>
                  <a:lnTo>
                    <a:pt x="2955" y="13725"/>
                  </a:lnTo>
                  <a:lnTo>
                    <a:pt x="0" y="10776"/>
                  </a:lnTo>
                  <a:lnTo>
                    <a:pt x="0" y="5898"/>
                  </a:lnTo>
                  <a:lnTo>
                    <a:pt x="5910" y="0"/>
                  </a:lnTo>
                  <a:lnTo>
                    <a:pt x="10683" y="0"/>
                  </a:lnTo>
                  <a:lnTo>
                    <a:pt x="13695" y="2949"/>
                  </a:lnTo>
                  <a:lnTo>
                    <a:pt x="16650" y="5898"/>
                  </a:lnTo>
                  <a:lnTo>
                    <a:pt x="16650" y="10776"/>
                  </a:lnTo>
                  <a:lnTo>
                    <a:pt x="10740" y="16675"/>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22" name="Google Shape;2122;p53"/>
            <p:cNvSpPr/>
            <p:nvPr/>
          </p:nvSpPr>
          <p:spPr>
            <a:xfrm>
              <a:off x="5508019" y="10761666"/>
              <a:ext cx="14604" cy="14604"/>
            </a:xfrm>
            <a:custGeom>
              <a:avLst/>
              <a:gdLst/>
              <a:ahLst/>
              <a:cxnLst/>
              <a:rect l="l" t="t" r="r" b="b"/>
              <a:pathLst>
                <a:path w="14604" h="14604" extrusionOk="0">
                  <a:moveTo>
                    <a:pt x="9092" y="14122"/>
                  </a:moveTo>
                  <a:lnTo>
                    <a:pt x="5000" y="14122"/>
                  </a:lnTo>
                  <a:lnTo>
                    <a:pt x="0" y="9131"/>
                  </a:lnTo>
                  <a:lnTo>
                    <a:pt x="0" y="5047"/>
                  </a:lnTo>
                  <a:lnTo>
                    <a:pt x="2500" y="2495"/>
                  </a:lnTo>
                  <a:lnTo>
                    <a:pt x="5000" y="0"/>
                  </a:lnTo>
                  <a:lnTo>
                    <a:pt x="9035" y="0"/>
                  </a:lnTo>
                  <a:lnTo>
                    <a:pt x="11592" y="2495"/>
                  </a:lnTo>
                  <a:lnTo>
                    <a:pt x="14093" y="4991"/>
                  </a:lnTo>
                  <a:lnTo>
                    <a:pt x="14093" y="9074"/>
                  </a:lnTo>
                  <a:lnTo>
                    <a:pt x="11592" y="11627"/>
                  </a:lnTo>
                  <a:lnTo>
                    <a:pt x="9092" y="14122"/>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23" name="Google Shape;2123;p53"/>
            <p:cNvSpPr/>
            <p:nvPr/>
          </p:nvSpPr>
          <p:spPr>
            <a:xfrm>
              <a:off x="5657360" y="10911856"/>
              <a:ext cx="13335" cy="13335"/>
            </a:xfrm>
            <a:custGeom>
              <a:avLst/>
              <a:gdLst/>
              <a:ahLst/>
              <a:cxnLst/>
              <a:rect l="l" t="t" r="r" b="b"/>
              <a:pathLst>
                <a:path w="13335" h="13334" extrusionOk="0">
                  <a:moveTo>
                    <a:pt x="8239" y="12818"/>
                  </a:moveTo>
                  <a:lnTo>
                    <a:pt x="4546" y="12818"/>
                  </a:lnTo>
                  <a:lnTo>
                    <a:pt x="0" y="8280"/>
                  </a:lnTo>
                  <a:lnTo>
                    <a:pt x="0" y="4537"/>
                  </a:lnTo>
                  <a:lnTo>
                    <a:pt x="4546" y="0"/>
                  </a:lnTo>
                  <a:lnTo>
                    <a:pt x="8239" y="0"/>
                  </a:lnTo>
                  <a:lnTo>
                    <a:pt x="10513" y="2268"/>
                  </a:lnTo>
                  <a:lnTo>
                    <a:pt x="12786" y="4537"/>
                  </a:lnTo>
                  <a:lnTo>
                    <a:pt x="12786" y="8280"/>
                  </a:lnTo>
                  <a:lnTo>
                    <a:pt x="8239" y="12818"/>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24" name="Google Shape;2124;p53"/>
            <p:cNvSpPr/>
            <p:nvPr/>
          </p:nvSpPr>
          <p:spPr>
            <a:xfrm>
              <a:off x="5807270" y="11062670"/>
              <a:ext cx="10795" cy="10795"/>
            </a:xfrm>
            <a:custGeom>
              <a:avLst/>
              <a:gdLst/>
              <a:ahLst/>
              <a:cxnLst/>
              <a:rect l="l" t="t" r="r" b="b"/>
              <a:pathLst>
                <a:path w="10795" h="10795" extrusionOk="0">
                  <a:moveTo>
                    <a:pt x="6591" y="10266"/>
                  </a:moveTo>
                  <a:lnTo>
                    <a:pt x="3636" y="10266"/>
                  </a:lnTo>
                  <a:lnTo>
                    <a:pt x="0" y="6636"/>
                  </a:lnTo>
                  <a:lnTo>
                    <a:pt x="0" y="3629"/>
                  </a:lnTo>
                  <a:lnTo>
                    <a:pt x="3636" y="0"/>
                  </a:lnTo>
                  <a:lnTo>
                    <a:pt x="6591" y="0"/>
                  </a:lnTo>
                  <a:lnTo>
                    <a:pt x="8410" y="1814"/>
                  </a:lnTo>
                  <a:lnTo>
                    <a:pt x="10228" y="3629"/>
                  </a:lnTo>
                  <a:lnTo>
                    <a:pt x="10228" y="6636"/>
                  </a:lnTo>
                  <a:lnTo>
                    <a:pt x="6591" y="10266"/>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25" name="Google Shape;2125;p53"/>
            <p:cNvSpPr/>
            <p:nvPr/>
          </p:nvSpPr>
          <p:spPr>
            <a:xfrm>
              <a:off x="5957180" y="11213484"/>
              <a:ext cx="8255" cy="8255"/>
            </a:xfrm>
            <a:custGeom>
              <a:avLst/>
              <a:gdLst/>
              <a:ahLst/>
              <a:cxnLst/>
              <a:rect l="l" t="t" r="r" b="b"/>
              <a:pathLst>
                <a:path w="8254" h="8254" extrusionOk="0">
                  <a:moveTo>
                    <a:pt x="4943" y="7713"/>
                  </a:moveTo>
                  <a:lnTo>
                    <a:pt x="2727" y="7713"/>
                  </a:lnTo>
                  <a:lnTo>
                    <a:pt x="0" y="4991"/>
                  </a:lnTo>
                  <a:lnTo>
                    <a:pt x="0" y="2722"/>
                  </a:lnTo>
                  <a:lnTo>
                    <a:pt x="2727" y="0"/>
                  </a:lnTo>
                  <a:lnTo>
                    <a:pt x="4943" y="0"/>
                  </a:lnTo>
                  <a:lnTo>
                    <a:pt x="6307" y="1361"/>
                  </a:lnTo>
                  <a:lnTo>
                    <a:pt x="7671" y="2722"/>
                  </a:lnTo>
                  <a:lnTo>
                    <a:pt x="7671" y="4991"/>
                  </a:lnTo>
                  <a:lnTo>
                    <a:pt x="4943" y="7713"/>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26" name="Google Shape;2126;p53"/>
            <p:cNvSpPr/>
            <p:nvPr/>
          </p:nvSpPr>
          <p:spPr>
            <a:xfrm>
              <a:off x="3262781" y="8203679"/>
              <a:ext cx="45720" cy="45720"/>
            </a:xfrm>
            <a:custGeom>
              <a:avLst/>
              <a:gdLst/>
              <a:ahLst/>
              <a:cxnLst/>
              <a:rect l="l" t="t" r="r" b="b"/>
              <a:pathLst>
                <a:path w="45720" h="45720" extrusionOk="0">
                  <a:moveTo>
                    <a:pt x="22752" y="45686"/>
                  </a:moveTo>
                  <a:lnTo>
                    <a:pt x="14191" y="44017"/>
                  </a:lnTo>
                  <a:lnTo>
                    <a:pt x="6648" y="39008"/>
                  </a:lnTo>
                  <a:lnTo>
                    <a:pt x="1662" y="31452"/>
                  </a:lnTo>
                  <a:lnTo>
                    <a:pt x="0" y="22843"/>
                  </a:lnTo>
                  <a:lnTo>
                    <a:pt x="1662" y="14234"/>
                  </a:lnTo>
                  <a:lnTo>
                    <a:pt x="6648" y="6678"/>
                  </a:lnTo>
                  <a:lnTo>
                    <a:pt x="14167" y="1669"/>
                  </a:lnTo>
                  <a:lnTo>
                    <a:pt x="22730" y="0"/>
                  </a:lnTo>
                  <a:lnTo>
                    <a:pt x="31293" y="1669"/>
                  </a:lnTo>
                  <a:lnTo>
                    <a:pt x="38812" y="6678"/>
                  </a:lnTo>
                  <a:lnTo>
                    <a:pt x="43799" y="14234"/>
                  </a:lnTo>
                  <a:lnTo>
                    <a:pt x="45461" y="22843"/>
                  </a:lnTo>
                  <a:lnTo>
                    <a:pt x="43799" y="31452"/>
                  </a:lnTo>
                  <a:lnTo>
                    <a:pt x="38812" y="39008"/>
                  </a:lnTo>
                  <a:lnTo>
                    <a:pt x="31301" y="44017"/>
                  </a:lnTo>
                  <a:lnTo>
                    <a:pt x="22752" y="45686"/>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27" name="Google Shape;2127;p53"/>
            <p:cNvSpPr/>
            <p:nvPr/>
          </p:nvSpPr>
          <p:spPr>
            <a:xfrm>
              <a:off x="3412577" y="8354435"/>
              <a:ext cx="43180" cy="43815"/>
            </a:xfrm>
            <a:custGeom>
              <a:avLst/>
              <a:gdLst/>
              <a:ahLst/>
              <a:cxnLst/>
              <a:rect l="l" t="t" r="r" b="b"/>
              <a:pathLst>
                <a:path w="43179" h="43815" extrusionOk="0">
                  <a:moveTo>
                    <a:pt x="21565" y="43361"/>
                  </a:moveTo>
                  <a:lnTo>
                    <a:pt x="13441" y="41776"/>
                  </a:lnTo>
                  <a:lnTo>
                    <a:pt x="6307" y="37022"/>
                  </a:lnTo>
                  <a:lnTo>
                    <a:pt x="1576" y="29851"/>
                  </a:lnTo>
                  <a:lnTo>
                    <a:pt x="0" y="21680"/>
                  </a:lnTo>
                  <a:lnTo>
                    <a:pt x="1576" y="13509"/>
                  </a:lnTo>
                  <a:lnTo>
                    <a:pt x="6307" y="6338"/>
                  </a:lnTo>
                  <a:lnTo>
                    <a:pt x="13441" y="1584"/>
                  </a:lnTo>
                  <a:lnTo>
                    <a:pt x="21565" y="0"/>
                  </a:lnTo>
                  <a:lnTo>
                    <a:pt x="29690" y="1584"/>
                  </a:lnTo>
                  <a:lnTo>
                    <a:pt x="36823" y="6338"/>
                  </a:lnTo>
                  <a:lnTo>
                    <a:pt x="41554" y="13509"/>
                  </a:lnTo>
                  <a:lnTo>
                    <a:pt x="43131" y="21680"/>
                  </a:lnTo>
                  <a:lnTo>
                    <a:pt x="41554" y="29851"/>
                  </a:lnTo>
                  <a:lnTo>
                    <a:pt x="36823" y="37022"/>
                  </a:lnTo>
                  <a:lnTo>
                    <a:pt x="29690" y="41776"/>
                  </a:lnTo>
                  <a:lnTo>
                    <a:pt x="21565" y="43361"/>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28" name="Google Shape;2128;p53"/>
            <p:cNvSpPr/>
            <p:nvPr/>
          </p:nvSpPr>
          <p:spPr>
            <a:xfrm>
              <a:off x="3562430" y="8505136"/>
              <a:ext cx="41275" cy="41275"/>
            </a:xfrm>
            <a:custGeom>
              <a:avLst/>
              <a:gdLst/>
              <a:ahLst/>
              <a:cxnLst/>
              <a:rect l="l" t="t" r="r" b="b"/>
              <a:pathLst>
                <a:path w="41275" h="41275" extrusionOk="0">
                  <a:moveTo>
                    <a:pt x="20400" y="41035"/>
                  </a:moveTo>
                  <a:lnTo>
                    <a:pt x="12715" y="39536"/>
                  </a:lnTo>
                  <a:lnTo>
                    <a:pt x="5966" y="35037"/>
                  </a:lnTo>
                  <a:lnTo>
                    <a:pt x="1491" y="28259"/>
                  </a:lnTo>
                  <a:lnTo>
                    <a:pt x="0" y="20539"/>
                  </a:lnTo>
                  <a:lnTo>
                    <a:pt x="1491" y="12808"/>
                  </a:lnTo>
                  <a:lnTo>
                    <a:pt x="5966" y="5997"/>
                  </a:lnTo>
                  <a:lnTo>
                    <a:pt x="12715" y="1499"/>
                  </a:lnTo>
                  <a:lnTo>
                    <a:pt x="20400" y="0"/>
                  </a:lnTo>
                  <a:lnTo>
                    <a:pt x="28086" y="1499"/>
                  </a:lnTo>
                  <a:lnTo>
                    <a:pt x="34834" y="5997"/>
                  </a:lnTo>
                  <a:lnTo>
                    <a:pt x="39310" y="12776"/>
                  </a:lnTo>
                  <a:lnTo>
                    <a:pt x="40801" y="20496"/>
                  </a:lnTo>
                  <a:lnTo>
                    <a:pt x="39310" y="28227"/>
                  </a:lnTo>
                  <a:lnTo>
                    <a:pt x="34834" y="35037"/>
                  </a:lnTo>
                  <a:lnTo>
                    <a:pt x="28086" y="39536"/>
                  </a:lnTo>
                  <a:lnTo>
                    <a:pt x="20400" y="41035"/>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29" name="Google Shape;2129;p53"/>
            <p:cNvSpPr/>
            <p:nvPr/>
          </p:nvSpPr>
          <p:spPr>
            <a:xfrm>
              <a:off x="3712226" y="8655836"/>
              <a:ext cx="38735" cy="38735"/>
            </a:xfrm>
            <a:custGeom>
              <a:avLst/>
              <a:gdLst/>
              <a:ahLst/>
              <a:cxnLst/>
              <a:rect l="l" t="t" r="r" b="b"/>
              <a:pathLst>
                <a:path w="38735" h="38734" extrusionOk="0">
                  <a:moveTo>
                    <a:pt x="19257" y="38710"/>
                  </a:moveTo>
                  <a:lnTo>
                    <a:pt x="12012" y="37295"/>
                  </a:lnTo>
                  <a:lnTo>
                    <a:pt x="5625" y="33052"/>
                  </a:lnTo>
                  <a:lnTo>
                    <a:pt x="1406" y="26658"/>
                  </a:lnTo>
                  <a:lnTo>
                    <a:pt x="0" y="19376"/>
                  </a:lnTo>
                  <a:lnTo>
                    <a:pt x="1406" y="12083"/>
                  </a:lnTo>
                  <a:lnTo>
                    <a:pt x="5625" y="5657"/>
                  </a:lnTo>
                  <a:lnTo>
                    <a:pt x="11988" y="1414"/>
                  </a:lnTo>
                  <a:lnTo>
                    <a:pt x="19235" y="0"/>
                  </a:lnTo>
                  <a:lnTo>
                    <a:pt x="26483" y="1414"/>
                  </a:lnTo>
                  <a:lnTo>
                    <a:pt x="32846" y="5657"/>
                  </a:lnTo>
                  <a:lnTo>
                    <a:pt x="37065" y="12051"/>
                  </a:lnTo>
                  <a:lnTo>
                    <a:pt x="38471" y="19333"/>
                  </a:lnTo>
                  <a:lnTo>
                    <a:pt x="37065" y="26626"/>
                  </a:lnTo>
                  <a:lnTo>
                    <a:pt x="32846" y="33052"/>
                  </a:lnTo>
                  <a:lnTo>
                    <a:pt x="26491" y="37295"/>
                  </a:lnTo>
                  <a:lnTo>
                    <a:pt x="19257" y="3871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30" name="Google Shape;2130;p53"/>
            <p:cNvSpPr/>
            <p:nvPr/>
          </p:nvSpPr>
          <p:spPr>
            <a:xfrm>
              <a:off x="3861454" y="8805970"/>
              <a:ext cx="37465" cy="38100"/>
            </a:xfrm>
            <a:custGeom>
              <a:avLst/>
              <a:gdLst/>
              <a:ahLst/>
              <a:cxnLst/>
              <a:rect l="l" t="t" r="r" b="b"/>
              <a:pathLst>
                <a:path w="37464" h="38100" extrusionOk="0">
                  <a:moveTo>
                    <a:pt x="18639" y="37519"/>
                  </a:moveTo>
                  <a:lnTo>
                    <a:pt x="11621" y="36147"/>
                  </a:lnTo>
                  <a:lnTo>
                    <a:pt x="5455" y="32031"/>
                  </a:lnTo>
                  <a:lnTo>
                    <a:pt x="1363" y="25826"/>
                  </a:lnTo>
                  <a:lnTo>
                    <a:pt x="0" y="18759"/>
                  </a:lnTo>
                  <a:lnTo>
                    <a:pt x="1363" y="11692"/>
                  </a:lnTo>
                  <a:lnTo>
                    <a:pt x="5455" y="5487"/>
                  </a:lnTo>
                  <a:lnTo>
                    <a:pt x="11621" y="1371"/>
                  </a:lnTo>
                  <a:lnTo>
                    <a:pt x="18639" y="0"/>
                  </a:lnTo>
                  <a:lnTo>
                    <a:pt x="25657" y="1371"/>
                  </a:lnTo>
                  <a:lnTo>
                    <a:pt x="31823" y="5487"/>
                  </a:lnTo>
                  <a:lnTo>
                    <a:pt x="35914" y="11692"/>
                  </a:lnTo>
                  <a:lnTo>
                    <a:pt x="37278" y="18759"/>
                  </a:lnTo>
                  <a:lnTo>
                    <a:pt x="35914" y="25826"/>
                  </a:lnTo>
                  <a:lnTo>
                    <a:pt x="31823" y="32031"/>
                  </a:lnTo>
                  <a:lnTo>
                    <a:pt x="25657" y="36147"/>
                  </a:lnTo>
                  <a:lnTo>
                    <a:pt x="18639" y="37519"/>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31" name="Google Shape;2131;p53"/>
            <p:cNvSpPr/>
            <p:nvPr/>
          </p:nvSpPr>
          <p:spPr>
            <a:xfrm>
              <a:off x="4011250" y="8956670"/>
              <a:ext cx="35560" cy="35560"/>
            </a:xfrm>
            <a:custGeom>
              <a:avLst/>
              <a:gdLst/>
              <a:ahLst/>
              <a:cxnLst/>
              <a:rect l="l" t="t" r="r" b="b"/>
              <a:pathLst>
                <a:path w="35560" h="35559" extrusionOk="0">
                  <a:moveTo>
                    <a:pt x="17474" y="35193"/>
                  </a:moveTo>
                  <a:lnTo>
                    <a:pt x="10894" y="33906"/>
                  </a:lnTo>
                  <a:lnTo>
                    <a:pt x="5114" y="30046"/>
                  </a:lnTo>
                  <a:lnTo>
                    <a:pt x="1278" y="24225"/>
                  </a:lnTo>
                  <a:lnTo>
                    <a:pt x="0" y="17596"/>
                  </a:lnTo>
                  <a:lnTo>
                    <a:pt x="1278" y="10967"/>
                  </a:lnTo>
                  <a:lnTo>
                    <a:pt x="5114" y="5147"/>
                  </a:lnTo>
                  <a:lnTo>
                    <a:pt x="10894" y="1286"/>
                  </a:lnTo>
                  <a:lnTo>
                    <a:pt x="17474" y="0"/>
                  </a:lnTo>
                  <a:lnTo>
                    <a:pt x="24053" y="1286"/>
                  </a:lnTo>
                  <a:lnTo>
                    <a:pt x="29834" y="5147"/>
                  </a:lnTo>
                  <a:lnTo>
                    <a:pt x="33670" y="10967"/>
                  </a:lnTo>
                  <a:lnTo>
                    <a:pt x="34948" y="17596"/>
                  </a:lnTo>
                  <a:lnTo>
                    <a:pt x="33670" y="24225"/>
                  </a:lnTo>
                  <a:lnTo>
                    <a:pt x="29834" y="30046"/>
                  </a:lnTo>
                  <a:lnTo>
                    <a:pt x="24053" y="33906"/>
                  </a:lnTo>
                  <a:lnTo>
                    <a:pt x="17474" y="35193"/>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32" name="Google Shape;2132;p53"/>
            <p:cNvSpPr/>
            <p:nvPr/>
          </p:nvSpPr>
          <p:spPr>
            <a:xfrm>
              <a:off x="4161046" y="9107371"/>
              <a:ext cx="33020" cy="33020"/>
            </a:xfrm>
            <a:custGeom>
              <a:avLst/>
              <a:gdLst/>
              <a:ahLst/>
              <a:cxnLst/>
              <a:rect l="l" t="t" r="r" b="b"/>
              <a:pathLst>
                <a:path w="33020" h="33020" extrusionOk="0">
                  <a:moveTo>
                    <a:pt x="16309" y="32811"/>
                  </a:moveTo>
                  <a:lnTo>
                    <a:pt x="10168" y="31609"/>
                  </a:lnTo>
                  <a:lnTo>
                    <a:pt x="4773" y="28004"/>
                  </a:lnTo>
                  <a:lnTo>
                    <a:pt x="1193" y="22577"/>
                  </a:lnTo>
                  <a:lnTo>
                    <a:pt x="0" y="16405"/>
                  </a:lnTo>
                  <a:lnTo>
                    <a:pt x="1193" y="10234"/>
                  </a:lnTo>
                  <a:lnTo>
                    <a:pt x="4773" y="4806"/>
                  </a:lnTo>
                  <a:lnTo>
                    <a:pt x="10168" y="1201"/>
                  </a:lnTo>
                  <a:lnTo>
                    <a:pt x="16309" y="0"/>
                  </a:lnTo>
                  <a:lnTo>
                    <a:pt x="22450" y="1201"/>
                  </a:lnTo>
                  <a:lnTo>
                    <a:pt x="27845" y="4806"/>
                  </a:lnTo>
                  <a:lnTo>
                    <a:pt x="31425" y="10234"/>
                  </a:lnTo>
                  <a:lnTo>
                    <a:pt x="32618" y="16405"/>
                  </a:lnTo>
                  <a:lnTo>
                    <a:pt x="31425" y="22577"/>
                  </a:lnTo>
                  <a:lnTo>
                    <a:pt x="27845" y="28004"/>
                  </a:lnTo>
                  <a:lnTo>
                    <a:pt x="22450" y="31609"/>
                  </a:lnTo>
                  <a:lnTo>
                    <a:pt x="16309" y="32811"/>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33" name="Google Shape;2133;p53"/>
            <p:cNvSpPr/>
            <p:nvPr/>
          </p:nvSpPr>
          <p:spPr>
            <a:xfrm>
              <a:off x="4309365" y="9256583"/>
              <a:ext cx="33655" cy="33655"/>
            </a:xfrm>
            <a:custGeom>
              <a:avLst/>
              <a:gdLst/>
              <a:ahLst/>
              <a:cxnLst/>
              <a:rect l="l" t="t" r="r" b="b"/>
              <a:pathLst>
                <a:path w="33654" h="33654" extrusionOk="0">
                  <a:moveTo>
                    <a:pt x="21423" y="33463"/>
                  </a:moveTo>
                  <a:lnTo>
                    <a:pt x="11820" y="33463"/>
                  </a:lnTo>
                  <a:lnTo>
                    <a:pt x="0" y="21552"/>
                  </a:lnTo>
                  <a:lnTo>
                    <a:pt x="0" y="11910"/>
                  </a:lnTo>
                  <a:lnTo>
                    <a:pt x="11820" y="0"/>
                  </a:lnTo>
                  <a:lnTo>
                    <a:pt x="21423" y="0"/>
                  </a:lnTo>
                  <a:lnTo>
                    <a:pt x="27333" y="5955"/>
                  </a:lnTo>
                  <a:lnTo>
                    <a:pt x="33243" y="11910"/>
                  </a:lnTo>
                  <a:lnTo>
                    <a:pt x="33243" y="21552"/>
                  </a:lnTo>
                  <a:lnTo>
                    <a:pt x="21423" y="33463"/>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34" name="Google Shape;2134;p53"/>
            <p:cNvSpPr/>
            <p:nvPr/>
          </p:nvSpPr>
          <p:spPr>
            <a:xfrm>
              <a:off x="4458650" y="9406772"/>
              <a:ext cx="32384" cy="32384"/>
            </a:xfrm>
            <a:custGeom>
              <a:avLst/>
              <a:gdLst/>
              <a:ahLst/>
              <a:cxnLst/>
              <a:rect l="l" t="t" r="r" b="b"/>
              <a:pathLst>
                <a:path w="32385" h="32384" extrusionOk="0">
                  <a:moveTo>
                    <a:pt x="20628" y="32216"/>
                  </a:moveTo>
                  <a:lnTo>
                    <a:pt x="11365" y="32216"/>
                  </a:lnTo>
                  <a:lnTo>
                    <a:pt x="0" y="20758"/>
                  </a:lnTo>
                  <a:lnTo>
                    <a:pt x="0" y="11457"/>
                  </a:lnTo>
                  <a:lnTo>
                    <a:pt x="11365" y="0"/>
                  </a:lnTo>
                  <a:lnTo>
                    <a:pt x="20571" y="0"/>
                  </a:lnTo>
                  <a:lnTo>
                    <a:pt x="26310" y="5728"/>
                  </a:lnTo>
                  <a:lnTo>
                    <a:pt x="31993" y="11457"/>
                  </a:lnTo>
                  <a:lnTo>
                    <a:pt x="31993" y="20758"/>
                  </a:lnTo>
                  <a:lnTo>
                    <a:pt x="20628" y="32216"/>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35" name="Google Shape;2135;p53"/>
            <p:cNvSpPr/>
            <p:nvPr/>
          </p:nvSpPr>
          <p:spPr>
            <a:xfrm>
              <a:off x="4608560" y="9557586"/>
              <a:ext cx="29845" cy="29845"/>
            </a:xfrm>
            <a:custGeom>
              <a:avLst/>
              <a:gdLst/>
              <a:ahLst/>
              <a:cxnLst/>
              <a:rect l="l" t="t" r="r" b="b"/>
              <a:pathLst>
                <a:path w="29845" h="29845" extrusionOk="0">
                  <a:moveTo>
                    <a:pt x="18980" y="29607"/>
                  </a:moveTo>
                  <a:lnTo>
                    <a:pt x="10456" y="29607"/>
                  </a:lnTo>
                  <a:lnTo>
                    <a:pt x="0" y="19057"/>
                  </a:lnTo>
                  <a:lnTo>
                    <a:pt x="0" y="10549"/>
                  </a:lnTo>
                  <a:lnTo>
                    <a:pt x="10456" y="0"/>
                  </a:lnTo>
                  <a:lnTo>
                    <a:pt x="18980" y="0"/>
                  </a:lnTo>
                  <a:lnTo>
                    <a:pt x="24208" y="5274"/>
                  </a:lnTo>
                  <a:lnTo>
                    <a:pt x="29436" y="10549"/>
                  </a:lnTo>
                  <a:lnTo>
                    <a:pt x="29436" y="19057"/>
                  </a:lnTo>
                  <a:lnTo>
                    <a:pt x="18980" y="29607"/>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36" name="Google Shape;2136;p53"/>
            <p:cNvSpPr/>
            <p:nvPr/>
          </p:nvSpPr>
          <p:spPr>
            <a:xfrm>
              <a:off x="4758470" y="9708400"/>
              <a:ext cx="27305" cy="27305"/>
            </a:xfrm>
            <a:custGeom>
              <a:avLst/>
              <a:gdLst/>
              <a:ahLst/>
              <a:cxnLst/>
              <a:rect l="l" t="t" r="r" b="b"/>
              <a:pathLst>
                <a:path w="27304" h="27304" extrusionOk="0">
                  <a:moveTo>
                    <a:pt x="17332" y="27054"/>
                  </a:moveTo>
                  <a:lnTo>
                    <a:pt x="9603" y="27054"/>
                  </a:lnTo>
                  <a:lnTo>
                    <a:pt x="0" y="17412"/>
                  </a:lnTo>
                  <a:lnTo>
                    <a:pt x="0" y="9642"/>
                  </a:lnTo>
                  <a:lnTo>
                    <a:pt x="9546" y="0"/>
                  </a:lnTo>
                  <a:lnTo>
                    <a:pt x="17332" y="0"/>
                  </a:lnTo>
                  <a:lnTo>
                    <a:pt x="22105" y="4821"/>
                  </a:lnTo>
                  <a:lnTo>
                    <a:pt x="26879" y="9642"/>
                  </a:lnTo>
                  <a:lnTo>
                    <a:pt x="26879" y="17412"/>
                  </a:lnTo>
                  <a:lnTo>
                    <a:pt x="17332" y="27054"/>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37" name="Google Shape;2137;p53"/>
            <p:cNvSpPr/>
            <p:nvPr/>
          </p:nvSpPr>
          <p:spPr>
            <a:xfrm>
              <a:off x="4909061" y="9859895"/>
              <a:ext cx="23495" cy="23495"/>
            </a:xfrm>
            <a:custGeom>
              <a:avLst/>
              <a:gdLst/>
              <a:ahLst/>
              <a:cxnLst/>
              <a:rect l="l" t="t" r="r" b="b"/>
              <a:pathLst>
                <a:path w="23495" h="23495" extrusionOk="0">
                  <a:moveTo>
                    <a:pt x="14831" y="23197"/>
                  </a:moveTo>
                  <a:lnTo>
                    <a:pt x="8183" y="23197"/>
                  </a:lnTo>
                  <a:lnTo>
                    <a:pt x="0" y="14916"/>
                  </a:lnTo>
                  <a:lnTo>
                    <a:pt x="0" y="8224"/>
                  </a:lnTo>
                  <a:lnTo>
                    <a:pt x="8183" y="0"/>
                  </a:lnTo>
                  <a:lnTo>
                    <a:pt x="14831" y="0"/>
                  </a:lnTo>
                  <a:lnTo>
                    <a:pt x="18923" y="4140"/>
                  </a:lnTo>
                  <a:lnTo>
                    <a:pt x="23014" y="8280"/>
                  </a:lnTo>
                  <a:lnTo>
                    <a:pt x="23014" y="14916"/>
                  </a:lnTo>
                  <a:lnTo>
                    <a:pt x="14831" y="23197"/>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38" name="Google Shape;2138;p53"/>
            <p:cNvSpPr/>
            <p:nvPr/>
          </p:nvSpPr>
          <p:spPr>
            <a:xfrm>
              <a:off x="5058289" y="10010028"/>
              <a:ext cx="22225" cy="22225"/>
            </a:xfrm>
            <a:custGeom>
              <a:avLst/>
              <a:gdLst/>
              <a:ahLst/>
              <a:cxnLst/>
              <a:rect l="l" t="t" r="r" b="b"/>
              <a:pathLst>
                <a:path w="22225" h="22225" extrusionOk="0">
                  <a:moveTo>
                    <a:pt x="14036" y="21950"/>
                  </a:moveTo>
                  <a:lnTo>
                    <a:pt x="7728" y="21950"/>
                  </a:lnTo>
                  <a:lnTo>
                    <a:pt x="0" y="14122"/>
                  </a:lnTo>
                  <a:lnTo>
                    <a:pt x="0" y="7827"/>
                  </a:lnTo>
                  <a:lnTo>
                    <a:pt x="7728" y="0"/>
                  </a:lnTo>
                  <a:lnTo>
                    <a:pt x="13979" y="0"/>
                  </a:lnTo>
                  <a:lnTo>
                    <a:pt x="17900" y="3913"/>
                  </a:lnTo>
                  <a:lnTo>
                    <a:pt x="21764" y="7827"/>
                  </a:lnTo>
                  <a:lnTo>
                    <a:pt x="21764" y="14122"/>
                  </a:lnTo>
                  <a:lnTo>
                    <a:pt x="14036" y="2195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39" name="Google Shape;2139;p53"/>
            <p:cNvSpPr/>
            <p:nvPr/>
          </p:nvSpPr>
          <p:spPr>
            <a:xfrm>
              <a:off x="5208199" y="10160899"/>
              <a:ext cx="19685" cy="19685"/>
            </a:xfrm>
            <a:custGeom>
              <a:avLst/>
              <a:gdLst/>
              <a:ahLst/>
              <a:cxnLst/>
              <a:rect l="l" t="t" r="r" b="b"/>
              <a:pathLst>
                <a:path w="19685" h="19684" extrusionOk="0">
                  <a:moveTo>
                    <a:pt x="12388" y="19340"/>
                  </a:moveTo>
                  <a:lnTo>
                    <a:pt x="6819" y="19340"/>
                  </a:lnTo>
                  <a:lnTo>
                    <a:pt x="0" y="12421"/>
                  </a:lnTo>
                  <a:lnTo>
                    <a:pt x="0" y="6862"/>
                  </a:lnTo>
                  <a:lnTo>
                    <a:pt x="3409" y="3459"/>
                  </a:lnTo>
                  <a:lnTo>
                    <a:pt x="6819" y="0"/>
                  </a:lnTo>
                  <a:lnTo>
                    <a:pt x="12388" y="0"/>
                  </a:lnTo>
                  <a:lnTo>
                    <a:pt x="15797" y="3459"/>
                  </a:lnTo>
                  <a:lnTo>
                    <a:pt x="19207" y="6919"/>
                  </a:lnTo>
                  <a:lnTo>
                    <a:pt x="19207" y="12478"/>
                  </a:lnTo>
                  <a:lnTo>
                    <a:pt x="15797" y="15881"/>
                  </a:lnTo>
                  <a:lnTo>
                    <a:pt x="12388" y="1934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40" name="Google Shape;2140;p53"/>
            <p:cNvSpPr/>
            <p:nvPr/>
          </p:nvSpPr>
          <p:spPr>
            <a:xfrm>
              <a:off x="5358109" y="10311769"/>
              <a:ext cx="17145" cy="17145"/>
            </a:xfrm>
            <a:custGeom>
              <a:avLst/>
              <a:gdLst/>
              <a:ahLst/>
              <a:cxnLst/>
              <a:rect l="l" t="t" r="r" b="b"/>
              <a:pathLst>
                <a:path w="17145" h="17145" extrusionOk="0">
                  <a:moveTo>
                    <a:pt x="10740" y="16731"/>
                  </a:moveTo>
                  <a:lnTo>
                    <a:pt x="5966" y="16731"/>
                  </a:lnTo>
                  <a:lnTo>
                    <a:pt x="0" y="10776"/>
                  </a:lnTo>
                  <a:lnTo>
                    <a:pt x="0" y="5898"/>
                  </a:lnTo>
                  <a:lnTo>
                    <a:pt x="5910" y="0"/>
                  </a:lnTo>
                  <a:lnTo>
                    <a:pt x="10683" y="0"/>
                  </a:lnTo>
                  <a:lnTo>
                    <a:pt x="13695" y="2949"/>
                  </a:lnTo>
                  <a:lnTo>
                    <a:pt x="16650" y="5955"/>
                  </a:lnTo>
                  <a:lnTo>
                    <a:pt x="16650" y="10776"/>
                  </a:lnTo>
                  <a:lnTo>
                    <a:pt x="13695" y="13725"/>
                  </a:lnTo>
                  <a:lnTo>
                    <a:pt x="10740" y="16731"/>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41" name="Google Shape;2141;p53"/>
            <p:cNvSpPr/>
            <p:nvPr/>
          </p:nvSpPr>
          <p:spPr>
            <a:xfrm>
              <a:off x="5508019" y="10462583"/>
              <a:ext cx="14604" cy="14604"/>
            </a:xfrm>
            <a:custGeom>
              <a:avLst/>
              <a:gdLst/>
              <a:ahLst/>
              <a:cxnLst/>
              <a:rect l="l" t="t" r="r" b="b"/>
              <a:pathLst>
                <a:path w="14604" h="14604" extrusionOk="0">
                  <a:moveTo>
                    <a:pt x="9092" y="14122"/>
                  </a:moveTo>
                  <a:lnTo>
                    <a:pt x="5000" y="14122"/>
                  </a:lnTo>
                  <a:lnTo>
                    <a:pt x="0" y="9131"/>
                  </a:lnTo>
                  <a:lnTo>
                    <a:pt x="0" y="5047"/>
                  </a:lnTo>
                  <a:lnTo>
                    <a:pt x="2500" y="2495"/>
                  </a:lnTo>
                  <a:lnTo>
                    <a:pt x="5000" y="0"/>
                  </a:lnTo>
                  <a:lnTo>
                    <a:pt x="9035" y="0"/>
                  </a:lnTo>
                  <a:lnTo>
                    <a:pt x="11592" y="2495"/>
                  </a:lnTo>
                  <a:lnTo>
                    <a:pt x="14093" y="4991"/>
                  </a:lnTo>
                  <a:lnTo>
                    <a:pt x="14093" y="9074"/>
                  </a:lnTo>
                  <a:lnTo>
                    <a:pt x="11592" y="11627"/>
                  </a:lnTo>
                  <a:lnTo>
                    <a:pt x="9092" y="14122"/>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42" name="Google Shape;2142;p53"/>
            <p:cNvSpPr/>
            <p:nvPr/>
          </p:nvSpPr>
          <p:spPr>
            <a:xfrm>
              <a:off x="5657360" y="10612773"/>
              <a:ext cx="13335" cy="13335"/>
            </a:xfrm>
            <a:custGeom>
              <a:avLst/>
              <a:gdLst/>
              <a:ahLst/>
              <a:cxnLst/>
              <a:rect l="l" t="t" r="r" b="b"/>
              <a:pathLst>
                <a:path w="13335" h="13334" extrusionOk="0">
                  <a:moveTo>
                    <a:pt x="8239" y="12818"/>
                  </a:moveTo>
                  <a:lnTo>
                    <a:pt x="4546" y="12818"/>
                  </a:lnTo>
                  <a:lnTo>
                    <a:pt x="0" y="8280"/>
                  </a:lnTo>
                  <a:lnTo>
                    <a:pt x="0" y="4537"/>
                  </a:lnTo>
                  <a:lnTo>
                    <a:pt x="4546" y="0"/>
                  </a:lnTo>
                  <a:lnTo>
                    <a:pt x="8239" y="0"/>
                  </a:lnTo>
                  <a:lnTo>
                    <a:pt x="10513" y="2268"/>
                  </a:lnTo>
                  <a:lnTo>
                    <a:pt x="12786" y="4537"/>
                  </a:lnTo>
                  <a:lnTo>
                    <a:pt x="12786" y="8280"/>
                  </a:lnTo>
                  <a:lnTo>
                    <a:pt x="8239" y="12818"/>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43" name="Google Shape;2143;p53"/>
            <p:cNvSpPr/>
            <p:nvPr/>
          </p:nvSpPr>
          <p:spPr>
            <a:xfrm>
              <a:off x="5807270" y="10763587"/>
              <a:ext cx="10795" cy="10795"/>
            </a:xfrm>
            <a:custGeom>
              <a:avLst/>
              <a:gdLst/>
              <a:ahLst/>
              <a:cxnLst/>
              <a:rect l="l" t="t" r="r" b="b"/>
              <a:pathLst>
                <a:path w="10795" h="10795" extrusionOk="0">
                  <a:moveTo>
                    <a:pt x="6591" y="10266"/>
                  </a:moveTo>
                  <a:lnTo>
                    <a:pt x="3636" y="10266"/>
                  </a:lnTo>
                  <a:lnTo>
                    <a:pt x="0" y="6636"/>
                  </a:lnTo>
                  <a:lnTo>
                    <a:pt x="0" y="3629"/>
                  </a:lnTo>
                  <a:lnTo>
                    <a:pt x="3636" y="0"/>
                  </a:lnTo>
                  <a:lnTo>
                    <a:pt x="6591" y="0"/>
                  </a:lnTo>
                  <a:lnTo>
                    <a:pt x="8410" y="1814"/>
                  </a:lnTo>
                  <a:lnTo>
                    <a:pt x="10228" y="3629"/>
                  </a:lnTo>
                  <a:lnTo>
                    <a:pt x="10228" y="6636"/>
                  </a:lnTo>
                  <a:lnTo>
                    <a:pt x="6591" y="10266"/>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44" name="Google Shape;2144;p53"/>
            <p:cNvSpPr/>
            <p:nvPr/>
          </p:nvSpPr>
          <p:spPr>
            <a:xfrm>
              <a:off x="5957180" y="10914401"/>
              <a:ext cx="8255" cy="8255"/>
            </a:xfrm>
            <a:custGeom>
              <a:avLst/>
              <a:gdLst/>
              <a:ahLst/>
              <a:cxnLst/>
              <a:rect l="l" t="t" r="r" b="b"/>
              <a:pathLst>
                <a:path w="8254" h="8254" extrusionOk="0">
                  <a:moveTo>
                    <a:pt x="4943" y="7713"/>
                  </a:moveTo>
                  <a:lnTo>
                    <a:pt x="2727" y="7713"/>
                  </a:lnTo>
                  <a:lnTo>
                    <a:pt x="0" y="4991"/>
                  </a:lnTo>
                  <a:lnTo>
                    <a:pt x="0" y="2722"/>
                  </a:lnTo>
                  <a:lnTo>
                    <a:pt x="2727" y="0"/>
                  </a:lnTo>
                  <a:lnTo>
                    <a:pt x="4943" y="0"/>
                  </a:lnTo>
                  <a:lnTo>
                    <a:pt x="6307" y="1361"/>
                  </a:lnTo>
                  <a:lnTo>
                    <a:pt x="7671" y="2722"/>
                  </a:lnTo>
                  <a:lnTo>
                    <a:pt x="7671" y="4991"/>
                  </a:lnTo>
                  <a:lnTo>
                    <a:pt x="4943" y="7713"/>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45" name="Google Shape;2145;p53"/>
            <p:cNvSpPr/>
            <p:nvPr/>
          </p:nvSpPr>
          <p:spPr>
            <a:xfrm>
              <a:off x="6107090" y="11065215"/>
              <a:ext cx="5715" cy="5715"/>
            </a:xfrm>
            <a:custGeom>
              <a:avLst/>
              <a:gdLst/>
              <a:ahLst/>
              <a:cxnLst/>
              <a:rect l="l" t="t" r="r" b="b"/>
              <a:pathLst>
                <a:path w="5714" h="5715" extrusionOk="0">
                  <a:moveTo>
                    <a:pt x="3295" y="5161"/>
                  </a:moveTo>
                  <a:lnTo>
                    <a:pt x="1818" y="5161"/>
                  </a:lnTo>
                  <a:lnTo>
                    <a:pt x="0" y="3346"/>
                  </a:lnTo>
                  <a:lnTo>
                    <a:pt x="0" y="1871"/>
                  </a:lnTo>
                  <a:lnTo>
                    <a:pt x="909" y="907"/>
                  </a:lnTo>
                  <a:lnTo>
                    <a:pt x="1818" y="0"/>
                  </a:lnTo>
                  <a:lnTo>
                    <a:pt x="3295" y="0"/>
                  </a:lnTo>
                  <a:lnTo>
                    <a:pt x="4205" y="907"/>
                  </a:lnTo>
                  <a:lnTo>
                    <a:pt x="5114" y="1814"/>
                  </a:lnTo>
                  <a:lnTo>
                    <a:pt x="5114" y="3289"/>
                  </a:lnTo>
                  <a:lnTo>
                    <a:pt x="4205" y="4253"/>
                  </a:lnTo>
                  <a:lnTo>
                    <a:pt x="3295" y="5161"/>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46" name="Google Shape;2146;p53"/>
            <p:cNvSpPr/>
            <p:nvPr/>
          </p:nvSpPr>
          <p:spPr>
            <a:xfrm>
              <a:off x="6256318" y="11215405"/>
              <a:ext cx="4445" cy="4445"/>
            </a:xfrm>
            <a:custGeom>
              <a:avLst/>
              <a:gdLst/>
              <a:ahLst/>
              <a:cxnLst/>
              <a:rect l="l" t="t" r="r" b="b"/>
              <a:pathLst>
                <a:path w="4445" h="4445" extrusionOk="0">
                  <a:moveTo>
                    <a:pt x="2500" y="3856"/>
                  </a:moveTo>
                  <a:lnTo>
                    <a:pt x="1363" y="3856"/>
                  </a:lnTo>
                  <a:lnTo>
                    <a:pt x="0" y="2495"/>
                  </a:lnTo>
                  <a:lnTo>
                    <a:pt x="0" y="1361"/>
                  </a:lnTo>
                  <a:lnTo>
                    <a:pt x="1363" y="0"/>
                  </a:lnTo>
                  <a:lnTo>
                    <a:pt x="2500" y="0"/>
                  </a:lnTo>
                  <a:lnTo>
                    <a:pt x="3182" y="680"/>
                  </a:lnTo>
                  <a:lnTo>
                    <a:pt x="3864" y="1361"/>
                  </a:lnTo>
                  <a:lnTo>
                    <a:pt x="3864" y="2495"/>
                  </a:lnTo>
                  <a:lnTo>
                    <a:pt x="2500" y="3856"/>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47" name="Google Shape;2147;p53"/>
            <p:cNvSpPr/>
            <p:nvPr/>
          </p:nvSpPr>
          <p:spPr>
            <a:xfrm>
              <a:off x="3562430" y="8206053"/>
              <a:ext cx="41275" cy="41275"/>
            </a:xfrm>
            <a:custGeom>
              <a:avLst/>
              <a:gdLst/>
              <a:ahLst/>
              <a:cxnLst/>
              <a:rect l="l" t="t" r="r" b="b"/>
              <a:pathLst>
                <a:path w="41275" h="41275" extrusionOk="0">
                  <a:moveTo>
                    <a:pt x="20400" y="41035"/>
                  </a:moveTo>
                  <a:lnTo>
                    <a:pt x="12715" y="39536"/>
                  </a:lnTo>
                  <a:lnTo>
                    <a:pt x="5966" y="35037"/>
                  </a:lnTo>
                  <a:lnTo>
                    <a:pt x="1491" y="28259"/>
                  </a:lnTo>
                  <a:lnTo>
                    <a:pt x="0" y="20539"/>
                  </a:lnTo>
                  <a:lnTo>
                    <a:pt x="1491" y="12808"/>
                  </a:lnTo>
                  <a:lnTo>
                    <a:pt x="5966" y="5997"/>
                  </a:lnTo>
                  <a:lnTo>
                    <a:pt x="12715" y="1499"/>
                  </a:lnTo>
                  <a:lnTo>
                    <a:pt x="20400" y="0"/>
                  </a:lnTo>
                  <a:lnTo>
                    <a:pt x="28086" y="1499"/>
                  </a:lnTo>
                  <a:lnTo>
                    <a:pt x="34834" y="5997"/>
                  </a:lnTo>
                  <a:lnTo>
                    <a:pt x="39310" y="12776"/>
                  </a:lnTo>
                  <a:lnTo>
                    <a:pt x="40801" y="20496"/>
                  </a:lnTo>
                  <a:lnTo>
                    <a:pt x="39310" y="28227"/>
                  </a:lnTo>
                  <a:lnTo>
                    <a:pt x="34834" y="35037"/>
                  </a:lnTo>
                  <a:lnTo>
                    <a:pt x="28086" y="39536"/>
                  </a:lnTo>
                  <a:lnTo>
                    <a:pt x="20400" y="41035"/>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48" name="Google Shape;2148;p53"/>
            <p:cNvSpPr/>
            <p:nvPr/>
          </p:nvSpPr>
          <p:spPr>
            <a:xfrm>
              <a:off x="3712226" y="8356754"/>
              <a:ext cx="38735" cy="38735"/>
            </a:xfrm>
            <a:custGeom>
              <a:avLst/>
              <a:gdLst/>
              <a:ahLst/>
              <a:cxnLst/>
              <a:rect l="l" t="t" r="r" b="b"/>
              <a:pathLst>
                <a:path w="38735" h="38734" extrusionOk="0">
                  <a:moveTo>
                    <a:pt x="19257" y="38710"/>
                  </a:moveTo>
                  <a:lnTo>
                    <a:pt x="12012" y="37295"/>
                  </a:lnTo>
                  <a:lnTo>
                    <a:pt x="5625" y="33052"/>
                  </a:lnTo>
                  <a:lnTo>
                    <a:pt x="1406" y="26658"/>
                  </a:lnTo>
                  <a:lnTo>
                    <a:pt x="0" y="19376"/>
                  </a:lnTo>
                  <a:lnTo>
                    <a:pt x="1406" y="12083"/>
                  </a:lnTo>
                  <a:lnTo>
                    <a:pt x="5625" y="5657"/>
                  </a:lnTo>
                  <a:lnTo>
                    <a:pt x="11988" y="1414"/>
                  </a:lnTo>
                  <a:lnTo>
                    <a:pt x="19235" y="0"/>
                  </a:lnTo>
                  <a:lnTo>
                    <a:pt x="26483" y="1414"/>
                  </a:lnTo>
                  <a:lnTo>
                    <a:pt x="32846" y="5657"/>
                  </a:lnTo>
                  <a:lnTo>
                    <a:pt x="37065" y="12051"/>
                  </a:lnTo>
                  <a:lnTo>
                    <a:pt x="38471" y="19333"/>
                  </a:lnTo>
                  <a:lnTo>
                    <a:pt x="37065" y="26626"/>
                  </a:lnTo>
                  <a:lnTo>
                    <a:pt x="32846" y="33052"/>
                  </a:lnTo>
                  <a:lnTo>
                    <a:pt x="26491" y="37295"/>
                  </a:lnTo>
                  <a:lnTo>
                    <a:pt x="19257" y="3871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49" name="Google Shape;2149;p53"/>
            <p:cNvSpPr/>
            <p:nvPr/>
          </p:nvSpPr>
          <p:spPr>
            <a:xfrm>
              <a:off x="3861454" y="8506887"/>
              <a:ext cx="37465" cy="38100"/>
            </a:xfrm>
            <a:custGeom>
              <a:avLst/>
              <a:gdLst/>
              <a:ahLst/>
              <a:cxnLst/>
              <a:rect l="l" t="t" r="r" b="b"/>
              <a:pathLst>
                <a:path w="37464" h="38100" extrusionOk="0">
                  <a:moveTo>
                    <a:pt x="18639" y="37519"/>
                  </a:moveTo>
                  <a:lnTo>
                    <a:pt x="11621" y="36147"/>
                  </a:lnTo>
                  <a:lnTo>
                    <a:pt x="5455" y="32031"/>
                  </a:lnTo>
                  <a:lnTo>
                    <a:pt x="1363" y="25826"/>
                  </a:lnTo>
                  <a:lnTo>
                    <a:pt x="0" y="18759"/>
                  </a:lnTo>
                  <a:lnTo>
                    <a:pt x="1363" y="11692"/>
                  </a:lnTo>
                  <a:lnTo>
                    <a:pt x="5455" y="5487"/>
                  </a:lnTo>
                  <a:lnTo>
                    <a:pt x="11621" y="1371"/>
                  </a:lnTo>
                  <a:lnTo>
                    <a:pt x="18639" y="0"/>
                  </a:lnTo>
                  <a:lnTo>
                    <a:pt x="25657" y="1371"/>
                  </a:lnTo>
                  <a:lnTo>
                    <a:pt x="31823" y="5487"/>
                  </a:lnTo>
                  <a:lnTo>
                    <a:pt x="35914" y="11692"/>
                  </a:lnTo>
                  <a:lnTo>
                    <a:pt x="37278" y="18759"/>
                  </a:lnTo>
                  <a:lnTo>
                    <a:pt x="35914" y="25826"/>
                  </a:lnTo>
                  <a:lnTo>
                    <a:pt x="31823" y="32031"/>
                  </a:lnTo>
                  <a:lnTo>
                    <a:pt x="25657" y="36147"/>
                  </a:lnTo>
                  <a:lnTo>
                    <a:pt x="18639" y="37519"/>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50" name="Google Shape;2150;p53"/>
            <p:cNvSpPr/>
            <p:nvPr/>
          </p:nvSpPr>
          <p:spPr>
            <a:xfrm>
              <a:off x="4011250" y="8657587"/>
              <a:ext cx="35560" cy="35560"/>
            </a:xfrm>
            <a:custGeom>
              <a:avLst/>
              <a:gdLst/>
              <a:ahLst/>
              <a:cxnLst/>
              <a:rect l="l" t="t" r="r" b="b"/>
              <a:pathLst>
                <a:path w="35560" h="35559" extrusionOk="0">
                  <a:moveTo>
                    <a:pt x="17474" y="35193"/>
                  </a:moveTo>
                  <a:lnTo>
                    <a:pt x="10894" y="33906"/>
                  </a:lnTo>
                  <a:lnTo>
                    <a:pt x="5114" y="30046"/>
                  </a:lnTo>
                  <a:lnTo>
                    <a:pt x="1278" y="24225"/>
                  </a:lnTo>
                  <a:lnTo>
                    <a:pt x="0" y="17596"/>
                  </a:lnTo>
                  <a:lnTo>
                    <a:pt x="1278" y="10967"/>
                  </a:lnTo>
                  <a:lnTo>
                    <a:pt x="5114" y="5147"/>
                  </a:lnTo>
                  <a:lnTo>
                    <a:pt x="10894" y="1286"/>
                  </a:lnTo>
                  <a:lnTo>
                    <a:pt x="17474" y="0"/>
                  </a:lnTo>
                  <a:lnTo>
                    <a:pt x="24053" y="1286"/>
                  </a:lnTo>
                  <a:lnTo>
                    <a:pt x="29834" y="5147"/>
                  </a:lnTo>
                  <a:lnTo>
                    <a:pt x="33670" y="10967"/>
                  </a:lnTo>
                  <a:lnTo>
                    <a:pt x="34948" y="17596"/>
                  </a:lnTo>
                  <a:lnTo>
                    <a:pt x="33670" y="24225"/>
                  </a:lnTo>
                  <a:lnTo>
                    <a:pt x="29834" y="30046"/>
                  </a:lnTo>
                  <a:lnTo>
                    <a:pt x="24053" y="33906"/>
                  </a:lnTo>
                  <a:lnTo>
                    <a:pt x="17474" y="35193"/>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51" name="Google Shape;2151;p53"/>
            <p:cNvSpPr/>
            <p:nvPr/>
          </p:nvSpPr>
          <p:spPr>
            <a:xfrm>
              <a:off x="4161046" y="8808288"/>
              <a:ext cx="33020" cy="33020"/>
            </a:xfrm>
            <a:custGeom>
              <a:avLst/>
              <a:gdLst/>
              <a:ahLst/>
              <a:cxnLst/>
              <a:rect l="l" t="t" r="r" b="b"/>
              <a:pathLst>
                <a:path w="33020" h="33020" extrusionOk="0">
                  <a:moveTo>
                    <a:pt x="16309" y="32811"/>
                  </a:moveTo>
                  <a:lnTo>
                    <a:pt x="10168" y="31609"/>
                  </a:lnTo>
                  <a:lnTo>
                    <a:pt x="4773" y="28004"/>
                  </a:lnTo>
                  <a:lnTo>
                    <a:pt x="1193" y="22577"/>
                  </a:lnTo>
                  <a:lnTo>
                    <a:pt x="0" y="16405"/>
                  </a:lnTo>
                  <a:lnTo>
                    <a:pt x="1193" y="10234"/>
                  </a:lnTo>
                  <a:lnTo>
                    <a:pt x="4773" y="4806"/>
                  </a:lnTo>
                  <a:lnTo>
                    <a:pt x="10168" y="1201"/>
                  </a:lnTo>
                  <a:lnTo>
                    <a:pt x="16309" y="0"/>
                  </a:lnTo>
                  <a:lnTo>
                    <a:pt x="22450" y="1201"/>
                  </a:lnTo>
                  <a:lnTo>
                    <a:pt x="27845" y="4806"/>
                  </a:lnTo>
                  <a:lnTo>
                    <a:pt x="31425" y="10234"/>
                  </a:lnTo>
                  <a:lnTo>
                    <a:pt x="32618" y="16405"/>
                  </a:lnTo>
                  <a:lnTo>
                    <a:pt x="31425" y="22577"/>
                  </a:lnTo>
                  <a:lnTo>
                    <a:pt x="27845" y="28004"/>
                  </a:lnTo>
                  <a:lnTo>
                    <a:pt x="22450" y="31609"/>
                  </a:lnTo>
                  <a:lnTo>
                    <a:pt x="16309" y="32811"/>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52" name="Google Shape;2152;p53"/>
            <p:cNvSpPr/>
            <p:nvPr/>
          </p:nvSpPr>
          <p:spPr>
            <a:xfrm>
              <a:off x="4309365" y="8957500"/>
              <a:ext cx="33655" cy="33655"/>
            </a:xfrm>
            <a:custGeom>
              <a:avLst/>
              <a:gdLst/>
              <a:ahLst/>
              <a:cxnLst/>
              <a:rect l="l" t="t" r="r" b="b"/>
              <a:pathLst>
                <a:path w="33654" h="33654" extrusionOk="0">
                  <a:moveTo>
                    <a:pt x="21423" y="33463"/>
                  </a:moveTo>
                  <a:lnTo>
                    <a:pt x="11820" y="33463"/>
                  </a:lnTo>
                  <a:lnTo>
                    <a:pt x="0" y="21552"/>
                  </a:lnTo>
                  <a:lnTo>
                    <a:pt x="0" y="11910"/>
                  </a:lnTo>
                  <a:lnTo>
                    <a:pt x="11820" y="0"/>
                  </a:lnTo>
                  <a:lnTo>
                    <a:pt x="21423" y="0"/>
                  </a:lnTo>
                  <a:lnTo>
                    <a:pt x="27333" y="5955"/>
                  </a:lnTo>
                  <a:lnTo>
                    <a:pt x="33243" y="11910"/>
                  </a:lnTo>
                  <a:lnTo>
                    <a:pt x="33243" y="21552"/>
                  </a:lnTo>
                  <a:lnTo>
                    <a:pt x="21423" y="33463"/>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53" name="Google Shape;2153;p53"/>
            <p:cNvSpPr/>
            <p:nvPr/>
          </p:nvSpPr>
          <p:spPr>
            <a:xfrm>
              <a:off x="4458650" y="9107690"/>
              <a:ext cx="32384" cy="32384"/>
            </a:xfrm>
            <a:custGeom>
              <a:avLst/>
              <a:gdLst/>
              <a:ahLst/>
              <a:cxnLst/>
              <a:rect l="l" t="t" r="r" b="b"/>
              <a:pathLst>
                <a:path w="32385" h="32384" extrusionOk="0">
                  <a:moveTo>
                    <a:pt x="20628" y="32216"/>
                  </a:moveTo>
                  <a:lnTo>
                    <a:pt x="11365" y="32216"/>
                  </a:lnTo>
                  <a:lnTo>
                    <a:pt x="0" y="20758"/>
                  </a:lnTo>
                  <a:lnTo>
                    <a:pt x="0" y="11457"/>
                  </a:lnTo>
                  <a:lnTo>
                    <a:pt x="11365" y="0"/>
                  </a:lnTo>
                  <a:lnTo>
                    <a:pt x="20571" y="0"/>
                  </a:lnTo>
                  <a:lnTo>
                    <a:pt x="26310" y="5728"/>
                  </a:lnTo>
                  <a:lnTo>
                    <a:pt x="31993" y="11457"/>
                  </a:lnTo>
                  <a:lnTo>
                    <a:pt x="31993" y="20758"/>
                  </a:lnTo>
                  <a:lnTo>
                    <a:pt x="20628" y="32216"/>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54" name="Google Shape;2154;p53"/>
            <p:cNvSpPr/>
            <p:nvPr/>
          </p:nvSpPr>
          <p:spPr>
            <a:xfrm>
              <a:off x="4608560" y="9258503"/>
              <a:ext cx="29845" cy="29845"/>
            </a:xfrm>
            <a:custGeom>
              <a:avLst/>
              <a:gdLst/>
              <a:ahLst/>
              <a:cxnLst/>
              <a:rect l="l" t="t" r="r" b="b"/>
              <a:pathLst>
                <a:path w="29845" h="29845" extrusionOk="0">
                  <a:moveTo>
                    <a:pt x="18980" y="29607"/>
                  </a:moveTo>
                  <a:lnTo>
                    <a:pt x="10456" y="29607"/>
                  </a:lnTo>
                  <a:lnTo>
                    <a:pt x="0" y="19057"/>
                  </a:lnTo>
                  <a:lnTo>
                    <a:pt x="0" y="10549"/>
                  </a:lnTo>
                  <a:lnTo>
                    <a:pt x="10456" y="0"/>
                  </a:lnTo>
                  <a:lnTo>
                    <a:pt x="18980" y="0"/>
                  </a:lnTo>
                  <a:lnTo>
                    <a:pt x="24208" y="5274"/>
                  </a:lnTo>
                  <a:lnTo>
                    <a:pt x="29436" y="10549"/>
                  </a:lnTo>
                  <a:lnTo>
                    <a:pt x="29436" y="19057"/>
                  </a:lnTo>
                  <a:lnTo>
                    <a:pt x="18980" y="29607"/>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55" name="Google Shape;2155;p53"/>
            <p:cNvSpPr/>
            <p:nvPr/>
          </p:nvSpPr>
          <p:spPr>
            <a:xfrm>
              <a:off x="4758470" y="9409317"/>
              <a:ext cx="27305" cy="27305"/>
            </a:xfrm>
            <a:custGeom>
              <a:avLst/>
              <a:gdLst/>
              <a:ahLst/>
              <a:cxnLst/>
              <a:rect l="l" t="t" r="r" b="b"/>
              <a:pathLst>
                <a:path w="27304" h="27304" extrusionOk="0">
                  <a:moveTo>
                    <a:pt x="17332" y="27054"/>
                  </a:moveTo>
                  <a:lnTo>
                    <a:pt x="9603" y="27054"/>
                  </a:lnTo>
                  <a:lnTo>
                    <a:pt x="0" y="17412"/>
                  </a:lnTo>
                  <a:lnTo>
                    <a:pt x="0" y="9642"/>
                  </a:lnTo>
                  <a:lnTo>
                    <a:pt x="9546" y="0"/>
                  </a:lnTo>
                  <a:lnTo>
                    <a:pt x="17332" y="0"/>
                  </a:lnTo>
                  <a:lnTo>
                    <a:pt x="22105" y="4821"/>
                  </a:lnTo>
                  <a:lnTo>
                    <a:pt x="26879" y="9642"/>
                  </a:lnTo>
                  <a:lnTo>
                    <a:pt x="26879" y="17412"/>
                  </a:lnTo>
                  <a:lnTo>
                    <a:pt x="17332" y="27054"/>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56" name="Google Shape;2156;p53"/>
            <p:cNvSpPr/>
            <p:nvPr/>
          </p:nvSpPr>
          <p:spPr>
            <a:xfrm>
              <a:off x="4909061" y="9560812"/>
              <a:ext cx="23495" cy="23495"/>
            </a:xfrm>
            <a:custGeom>
              <a:avLst/>
              <a:gdLst/>
              <a:ahLst/>
              <a:cxnLst/>
              <a:rect l="l" t="t" r="r" b="b"/>
              <a:pathLst>
                <a:path w="23495" h="23495" extrusionOk="0">
                  <a:moveTo>
                    <a:pt x="14831" y="23197"/>
                  </a:moveTo>
                  <a:lnTo>
                    <a:pt x="8183" y="23197"/>
                  </a:lnTo>
                  <a:lnTo>
                    <a:pt x="0" y="14916"/>
                  </a:lnTo>
                  <a:lnTo>
                    <a:pt x="0" y="8224"/>
                  </a:lnTo>
                  <a:lnTo>
                    <a:pt x="8183" y="0"/>
                  </a:lnTo>
                  <a:lnTo>
                    <a:pt x="14831" y="0"/>
                  </a:lnTo>
                  <a:lnTo>
                    <a:pt x="18923" y="4140"/>
                  </a:lnTo>
                  <a:lnTo>
                    <a:pt x="23014" y="8280"/>
                  </a:lnTo>
                  <a:lnTo>
                    <a:pt x="23014" y="14973"/>
                  </a:lnTo>
                  <a:lnTo>
                    <a:pt x="14831" y="23197"/>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57" name="Google Shape;2157;p53"/>
            <p:cNvSpPr/>
            <p:nvPr/>
          </p:nvSpPr>
          <p:spPr>
            <a:xfrm>
              <a:off x="5058289" y="9710946"/>
              <a:ext cx="22225" cy="22225"/>
            </a:xfrm>
            <a:custGeom>
              <a:avLst/>
              <a:gdLst/>
              <a:ahLst/>
              <a:cxnLst/>
              <a:rect l="l" t="t" r="r" b="b"/>
              <a:pathLst>
                <a:path w="22225" h="22225" extrusionOk="0">
                  <a:moveTo>
                    <a:pt x="14036" y="21950"/>
                  </a:moveTo>
                  <a:lnTo>
                    <a:pt x="7728" y="21950"/>
                  </a:lnTo>
                  <a:lnTo>
                    <a:pt x="0" y="14122"/>
                  </a:lnTo>
                  <a:lnTo>
                    <a:pt x="0" y="7827"/>
                  </a:lnTo>
                  <a:lnTo>
                    <a:pt x="7728" y="0"/>
                  </a:lnTo>
                  <a:lnTo>
                    <a:pt x="13979" y="0"/>
                  </a:lnTo>
                  <a:lnTo>
                    <a:pt x="17900" y="3913"/>
                  </a:lnTo>
                  <a:lnTo>
                    <a:pt x="21764" y="7827"/>
                  </a:lnTo>
                  <a:lnTo>
                    <a:pt x="21764" y="14122"/>
                  </a:lnTo>
                  <a:lnTo>
                    <a:pt x="14036" y="2195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58" name="Google Shape;2158;p53"/>
            <p:cNvSpPr/>
            <p:nvPr/>
          </p:nvSpPr>
          <p:spPr>
            <a:xfrm>
              <a:off x="5208199" y="9861816"/>
              <a:ext cx="19685" cy="19685"/>
            </a:xfrm>
            <a:custGeom>
              <a:avLst/>
              <a:gdLst/>
              <a:ahLst/>
              <a:cxnLst/>
              <a:rect l="l" t="t" r="r" b="b"/>
              <a:pathLst>
                <a:path w="19685" h="19684" extrusionOk="0">
                  <a:moveTo>
                    <a:pt x="12388" y="19340"/>
                  </a:moveTo>
                  <a:lnTo>
                    <a:pt x="6819" y="19340"/>
                  </a:lnTo>
                  <a:lnTo>
                    <a:pt x="0" y="12421"/>
                  </a:lnTo>
                  <a:lnTo>
                    <a:pt x="0" y="6862"/>
                  </a:lnTo>
                  <a:lnTo>
                    <a:pt x="3409" y="3459"/>
                  </a:lnTo>
                  <a:lnTo>
                    <a:pt x="6819" y="0"/>
                  </a:lnTo>
                  <a:lnTo>
                    <a:pt x="12388" y="0"/>
                  </a:lnTo>
                  <a:lnTo>
                    <a:pt x="15797" y="3459"/>
                  </a:lnTo>
                  <a:lnTo>
                    <a:pt x="19207" y="6919"/>
                  </a:lnTo>
                  <a:lnTo>
                    <a:pt x="19207" y="12478"/>
                  </a:lnTo>
                  <a:lnTo>
                    <a:pt x="15797" y="15881"/>
                  </a:lnTo>
                  <a:lnTo>
                    <a:pt x="12388" y="1934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59" name="Google Shape;2159;p53"/>
            <p:cNvSpPr/>
            <p:nvPr/>
          </p:nvSpPr>
          <p:spPr>
            <a:xfrm>
              <a:off x="5358109" y="10012629"/>
              <a:ext cx="17145" cy="17145"/>
            </a:xfrm>
            <a:custGeom>
              <a:avLst/>
              <a:gdLst/>
              <a:ahLst/>
              <a:cxnLst/>
              <a:rect l="l" t="t" r="r" b="b"/>
              <a:pathLst>
                <a:path w="17145" h="17145" extrusionOk="0">
                  <a:moveTo>
                    <a:pt x="10740" y="16788"/>
                  </a:moveTo>
                  <a:lnTo>
                    <a:pt x="5966" y="16788"/>
                  </a:lnTo>
                  <a:lnTo>
                    <a:pt x="0" y="10833"/>
                  </a:lnTo>
                  <a:lnTo>
                    <a:pt x="0" y="5955"/>
                  </a:lnTo>
                  <a:lnTo>
                    <a:pt x="2955" y="3006"/>
                  </a:lnTo>
                  <a:lnTo>
                    <a:pt x="5910" y="0"/>
                  </a:lnTo>
                  <a:lnTo>
                    <a:pt x="10683" y="0"/>
                  </a:lnTo>
                  <a:lnTo>
                    <a:pt x="13695" y="3006"/>
                  </a:lnTo>
                  <a:lnTo>
                    <a:pt x="16650" y="5955"/>
                  </a:lnTo>
                  <a:lnTo>
                    <a:pt x="16650" y="10833"/>
                  </a:lnTo>
                  <a:lnTo>
                    <a:pt x="13695" y="13782"/>
                  </a:lnTo>
                  <a:lnTo>
                    <a:pt x="10740" y="16788"/>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60" name="Google Shape;2160;p53"/>
            <p:cNvSpPr/>
            <p:nvPr/>
          </p:nvSpPr>
          <p:spPr>
            <a:xfrm>
              <a:off x="5508019" y="10163500"/>
              <a:ext cx="14604" cy="14604"/>
            </a:xfrm>
            <a:custGeom>
              <a:avLst/>
              <a:gdLst/>
              <a:ahLst/>
              <a:cxnLst/>
              <a:rect l="l" t="t" r="r" b="b"/>
              <a:pathLst>
                <a:path w="14604" h="14604" extrusionOk="0">
                  <a:moveTo>
                    <a:pt x="9092" y="14122"/>
                  </a:moveTo>
                  <a:lnTo>
                    <a:pt x="5000" y="14122"/>
                  </a:lnTo>
                  <a:lnTo>
                    <a:pt x="0" y="9131"/>
                  </a:lnTo>
                  <a:lnTo>
                    <a:pt x="0" y="5047"/>
                  </a:lnTo>
                  <a:lnTo>
                    <a:pt x="2500" y="2495"/>
                  </a:lnTo>
                  <a:lnTo>
                    <a:pt x="5000" y="0"/>
                  </a:lnTo>
                  <a:lnTo>
                    <a:pt x="9035" y="0"/>
                  </a:lnTo>
                  <a:lnTo>
                    <a:pt x="11592" y="2495"/>
                  </a:lnTo>
                  <a:lnTo>
                    <a:pt x="14093" y="4991"/>
                  </a:lnTo>
                  <a:lnTo>
                    <a:pt x="14093" y="9074"/>
                  </a:lnTo>
                  <a:lnTo>
                    <a:pt x="11592" y="11627"/>
                  </a:lnTo>
                  <a:lnTo>
                    <a:pt x="9092" y="14122"/>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61" name="Google Shape;2161;p53"/>
            <p:cNvSpPr/>
            <p:nvPr/>
          </p:nvSpPr>
          <p:spPr>
            <a:xfrm>
              <a:off x="5657360" y="10313690"/>
              <a:ext cx="13335" cy="13335"/>
            </a:xfrm>
            <a:custGeom>
              <a:avLst/>
              <a:gdLst/>
              <a:ahLst/>
              <a:cxnLst/>
              <a:rect l="l" t="t" r="r" b="b"/>
              <a:pathLst>
                <a:path w="13335" h="13334" extrusionOk="0">
                  <a:moveTo>
                    <a:pt x="8239" y="12818"/>
                  </a:moveTo>
                  <a:lnTo>
                    <a:pt x="4546" y="12818"/>
                  </a:lnTo>
                  <a:lnTo>
                    <a:pt x="0" y="8280"/>
                  </a:lnTo>
                  <a:lnTo>
                    <a:pt x="0" y="4537"/>
                  </a:lnTo>
                  <a:lnTo>
                    <a:pt x="4546" y="0"/>
                  </a:lnTo>
                  <a:lnTo>
                    <a:pt x="8239" y="0"/>
                  </a:lnTo>
                  <a:lnTo>
                    <a:pt x="10513" y="2268"/>
                  </a:lnTo>
                  <a:lnTo>
                    <a:pt x="12786" y="4537"/>
                  </a:lnTo>
                  <a:lnTo>
                    <a:pt x="12786" y="8280"/>
                  </a:lnTo>
                  <a:lnTo>
                    <a:pt x="8239" y="12818"/>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62" name="Google Shape;2162;p53"/>
            <p:cNvSpPr/>
            <p:nvPr/>
          </p:nvSpPr>
          <p:spPr>
            <a:xfrm>
              <a:off x="5807270" y="10464504"/>
              <a:ext cx="10795" cy="10795"/>
            </a:xfrm>
            <a:custGeom>
              <a:avLst/>
              <a:gdLst/>
              <a:ahLst/>
              <a:cxnLst/>
              <a:rect l="l" t="t" r="r" b="b"/>
              <a:pathLst>
                <a:path w="10795" h="10795" extrusionOk="0">
                  <a:moveTo>
                    <a:pt x="6591" y="10266"/>
                  </a:moveTo>
                  <a:lnTo>
                    <a:pt x="3636" y="10266"/>
                  </a:lnTo>
                  <a:lnTo>
                    <a:pt x="0" y="6636"/>
                  </a:lnTo>
                  <a:lnTo>
                    <a:pt x="0" y="3629"/>
                  </a:lnTo>
                  <a:lnTo>
                    <a:pt x="3636" y="0"/>
                  </a:lnTo>
                  <a:lnTo>
                    <a:pt x="6591" y="0"/>
                  </a:lnTo>
                  <a:lnTo>
                    <a:pt x="8410" y="1814"/>
                  </a:lnTo>
                  <a:lnTo>
                    <a:pt x="10228" y="3629"/>
                  </a:lnTo>
                  <a:lnTo>
                    <a:pt x="10228" y="6636"/>
                  </a:lnTo>
                  <a:lnTo>
                    <a:pt x="6591" y="10266"/>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63" name="Google Shape;2163;p53"/>
            <p:cNvSpPr/>
            <p:nvPr/>
          </p:nvSpPr>
          <p:spPr>
            <a:xfrm>
              <a:off x="5957180" y="10615318"/>
              <a:ext cx="8255" cy="8255"/>
            </a:xfrm>
            <a:custGeom>
              <a:avLst/>
              <a:gdLst/>
              <a:ahLst/>
              <a:cxnLst/>
              <a:rect l="l" t="t" r="r" b="b"/>
              <a:pathLst>
                <a:path w="8254" h="8254" extrusionOk="0">
                  <a:moveTo>
                    <a:pt x="4943" y="7713"/>
                  </a:moveTo>
                  <a:lnTo>
                    <a:pt x="2727" y="7713"/>
                  </a:lnTo>
                  <a:lnTo>
                    <a:pt x="0" y="4991"/>
                  </a:lnTo>
                  <a:lnTo>
                    <a:pt x="0" y="2779"/>
                  </a:lnTo>
                  <a:lnTo>
                    <a:pt x="1363" y="1361"/>
                  </a:lnTo>
                  <a:lnTo>
                    <a:pt x="2727" y="0"/>
                  </a:lnTo>
                  <a:lnTo>
                    <a:pt x="4943" y="0"/>
                  </a:lnTo>
                  <a:lnTo>
                    <a:pt x="6307" y="1361"/>
                  </a:lnTo>
                  <a:lnTo>
                    <a:pt x="7671" y="2722"/>
                  </a:lnTo>
                  <a:lnTo>
                    <a:pt x="7671" y="4991"/>
                  </a:lnTo>
                  <a:lnTo>
                    <a:pt x="4943" y="7713"/>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64" name="Google Shape;2164;p53"/>
            <p:cNvSpPr/>
            <p:nvPr/>
          </p:nvSpPr>
          <p:spPr>
            <a:xfrm>
              <a:off x="6107090" y="10766132"/>
              <a:ext cx="5715" cy="5715"/>
            </a:xfrm>
            <a:custGeom>
              <a:avLst/>
              <a:gdLst/>
              <a:ahLst/>
              <a:cxnLst/>
              <a:rect l="l" t="t" r="r" b="b"/>
              <a:pathLst>
                <a:path w="5714" h="5715" extrusionOk="0">
                  <a:moveTo>
                    <a:pt x="3295" y="5104"/>
                  </a:moveTo>
                  <a:lnTo>
                    <a:pt x="1818" y="5104"/>
                  </a:lnTo>
                  <a:lnTo>
                    <a:pt x="0" y="3289"/>
                  </a:lnTo>
                  <a:lnTo>
                    <a:pt x="0" y="1814"/>
                  </a:lnTo>
                  <a:lnTo>
                    <a:pt x="1818" y="0"/>
                  </a:lnTo>
                  <a:lnTo>
                    <a:pt x="3295" y="0"/>
                  </a:lnTo>
                  <a:lnTo>
                    <a:pt x="4205" y="907"/>
                  </a:lnTo>
                  <a:lnTo>
                    <a:pt x="5114" y="1814"/>
                  </a:lnTo>
                  <a:lnTo>
                    <a:pt x="5114" y="3289"/>
                  </a:lnTo>
                  <a:lnTo>
                    <a:pt x="3295" y="5104"/>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65" name="Google Shape;2165;p53"/>
            <p:cNvSpPr/>
            <p:nvPr/>
          </p:nvSpPr>
          <p:spPr>
            <a:xfrm>
              <a:off x="6256318" y="10916322"/>
              <a:ext cx="4445" cy="4445"/>
            </a:xfrm>
            <a:custGeom>
              <a:avLst/>
              <a:gdLst/>
              <a:ahLst/>
              <a:cxnLst/>
              <a:rect l="l" t="t" r="r" b="b"/>
              <a:pathLst>
                <a:path w="4445" h="4445" extrusionOk="0">
                  <a:moveTo>
                    <a:pt x="2500" y="3856"/>
                  </a:moveTo>
                  <a:lnTo>
                    <a:pt x="1363" y="3856"/>
                  </a:lnTo>
                  <a:lnTo>
                    <a:pt x="0" y="2495"/>
                  </a:lnTo>
                  <a:lnTo>
                    <a:pt x="0" y="1361"/>
                  </a:lnTo>
                  <a:lnTo>
                    <a:pt x="1363" y="0"/>
                  </a:lnTo>
                  <a:lnTo>
                    <a:pt x="2500" y="0"/>
                  </a:lnTo>
                  <a:lnTo>
                    <a:pt x="3182" y="680"/>
                  </a:lnTo>
                  <a:lnTo>
                    <a:pt x="3864" y="1361"/>
                  </a:lnTo>
                  <a:lnTo>
                    <a:pt x="3864" y="2495"/>
                  </a:lnTo>
                  <a:lnTo>
                    <a:pt x="2500" y="3856"/>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66" name="Google Shape;2166;p53"/>
            <p:cNvSpPr/>
            <p:nvPr/>
          </p:nvSpPr>
          <p:spPr>
            <a:xfrm>
              <a:off x="3861454" y="8207805"/>
              <a:ext cx="37465" cy="38100"/>
            </a:xfrm>
            <a:custGeom>
              <a:avLst/>
              <a:gdLst/>
              <a:ahLst/>
              <a:cxnLst/>
              <a:rect l="l" t="t" r="r" b="b"/>
              <a:pathLst>
                <a:path w="37464" h="38100" extrusionOk="0">
                  <a:moveTo>
                    <a:pt x="18639" y="37519"/>
                  </a:moveTo>
                  <a:lnTo>
                    <a:pt x="11621" y="36147"/>
                  </a:lnTo>
                  <a:lnTo>
                    <a:pt x="5455" y="32031"/>
                  </a:lnTo>
                  <a:lnTo>
                    <a:pt x="1363" y="25826"/>
                  </a:lnTo>
                  <a:lnTo>
                    <a:pt x="0" y="18759"/>
                  </a:lnTo>
                  <a:lnTo>
                    <a:pt x="1363" y="11692"/>
                  </a:lnTo>
                  <a:lnTo>
                    <a:pt x="5455" y="5487"/>
                  </a:lnTo>
                  <a:lnTo>
                    <a:pt x="11621" y="1371"/>
                  </a:lnTo>
                  <a:lnTo>
                    <a:pt x="18639" y="0"/>
                  </a:lnTo>
                  <a:lnTo>
                    <a:pt x="25657" y="1371"/>
                  </a:lnTo>
                  <a:lnTo>
                    <a:pt x="31823" y="5487"/>
                  </a:lnTo>
                  <a:lnTo>
                    <a:pt x="35914" y="11692"/>
                  </a:lnTo>
                  <a:lnTo>
                    <a:pt x="37278" y="18759"/>
                  </a:lnTo>
                  <a:lnTo>
                    <a:pt x="35914" y="25826"/>
                  </a:lnTo>
                  <a:lnTo>
                    <a:pt x="31823" y="32031"/>
                  </a:lnTo>
                  <a:lnTo>
                    <a:pt x="25657" y="36147"/>
                  </a:lnTo>
                  <a:lnTo>
                    <a:pt x="18639" y="37519"/>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67" name="Google Shape;2167;p53"/>
            <p:cNvSpPr/>
            <p:nvPr/>
          </p:nvSpPr>
          <p:spPr>
            <a:xfrm>
              <a:off x="4011250" y="8358506"/>
              <a:ext cx="35560" cy="35560"/>
            </a:xfrm>
            <a:custGeom>
              <a:avLst/>
              <a:gdLst/>
              <a:ahLst/>
              <a:cxnLst/>
              <a:rect l="l" t="t" r="r" b="b"/>
              <a:pathLst>
                <a:path w="35560" h="35559" extrusionOk="0">
                  <a:moveTo>
                    <a:pt x="17474" y="35193"/>
                  </a:moveTo>
                  <a:lnTo>
                    <a:pt x="10894" y="33906"/>
                  </a:lnTo>
                  <a:lnTo>
                    <a:pt x="5114" y="30046"/>
                  </a:lnTo>
                  <a:lnTo>
                    <a:pt x="1278" y="24225"/>
                  </a:lnTo>
                  <a:lnTo>
                    <a:pt x="0" y="17596"/>
                  </a:lnTo>
                  <a:lnTo>
                    <a:pt x="1278" y="10967"/>
                  </a:lnTo>
                  <a:lnTo>
                    <a:pt x="5114" y="5147"/>
                  </a:lnTo>
                  <a:lnTo>
                    <a:pt x="10894" y="1286"/>
                  </a:lnTo>
                  <a:lnTo>
                    <a:pt x="17474" y="0"/>
                  </a:lnTo>
                  <a:lnTo>
                    <a:pt x="24053" y="1286"/>
                  </a:lnTo>
                  <a:lnTo>
                    <a:pt x="29834" y="5147"/>
                  </a:lnTo>
                  <a:lnTo>
                    <a:pt x="33670" y="10967"/>
                  </a:lnTo>
                  <a:lnTo>
                    <a:pt x="34948" y="17596"/>
                  </a:lnTo>
                  <a:lnTo>
                    <a:pt x="33670" y="24225"/>
                  </a:lnTo>
                  <a:lnTo>
                    <a:pt x="29834" y="30046"/>
                  </a:lnTo>
                  <a:lnTo>
                    <a:pt x="24053" y="33906"/>
                  </a:lnTo>
                  <a:lnTo>
                    <a:pt x="17474" y="35193"/>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68" name="Google Shape;2168;p53"/>
            <p:cNvSpPr/>
            <p:nvPr/>
          </p:nvSpPr>
          <p:spPr>
            <a:xfrm>
              <a:off x="4161046" y="8509206"/>
              <a:ext cx="33020" cy="33020"/>
            </a:xfrm>
            <a:custGeom>
              <a:avLst/>
              <a:gdLst/>
              <a:ahLst/>
              <a:cxnLst/>
              <a:rect l="l" t="t" r="r" b="b"/>
              <a:pathLst>
                <a:path w="33020" h="33020" extrusionOk="0">
                  <a:moveTo>
                    <a:pt x="16309" y="32811"/>
                  </a:moveTo>
                  <a:lnTo>
                    <a:pt x="10168" y="31609"/>
                  </a:lnTo>
                  <a:lnTo>
                    <a:pt x="4773" y="28004"/>
                  </a:lnTo>
                  <a:lnTo>
                    <a:pt x="1193" y="22577"/>
                  </a:lnTo>
                  <a:lnTo>
                    <a:pt x="0" y="16405"/>
                  </a:lnTo>
                  <a:lnTo>
                    <a:pt x="1193" y="10234"/>
                  </a:lnTo>
                  <a:lnTo>
                    <a:pt x="4773" y="4806"/>
                  </a:lnTo>
                  <a:lnTo>
                    <a:pt x="10168" y="1201"/>
                  </a:lnTo>
                  <a:lnTo>
                    <a:pt x="16309" y="0"/>
                  </a:lnTo>
                  <a:lnTo>
                    <a:pt x="22450" y="1201"/>
                  </a:lnTo>
                  <a:lnTo>
                    <a:pt x="27845" y="4806"/>
                  </a:lnTo>
                  <a:lnTo>
                    <a:pt x="31425" y="10234"/>
                  </a:lnTo>
                  <a:lnTo>
                    <a:pt x="32618" y="16405"/>
                  </a:lnTo>
                  <a:lnTo>
                    <a:pt x="31425" y="22577"/>
                  </a:lnTo>
                  <a:lnTo>
                    <a:pt x="27845" y="28004"/>
                  </a:lnTo>
                  <a:lnTo>
                    <a:pt x="22450" y="31609"/>
                  </a:lnTo>
                  <a:lnTo>
                    <a:pt x="16309" y="32811"/>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69" name="Google Shape;2169;p53"/>
            <p:cNvSpPr/>
            <p:nvPr/>
          </p:nvSpPr>
          <p:spPr>
            <a:xfrm>
              <a:off x="4309365" y="8658418"/>
              <a:ext cx="33655" cy="33655"/>
            </a:xfrm>
            <a:custGeom>
              <a:avLst/>
              <a:gdLst/>
              <a:ahLst/>
              <a:cxnLst/>
              <a:rect l="l" t="t" r="r" b="b"/>
              <a:pathLst>
                <a:path w="33654" h="33654" extrusionOk="0">
                  <a:moveTo>
                    <a:pt x="21423" y="33463"/>
                  </a:moveTo>
                  <a:lnTo>
                    <a:pt x="11820" y="33463"/>
                  </a:lnTo>
                  <a:lnTo>
                    <a:pt x="0" y="21552"/>
                  </a:lnTo>
                  <a:lnTo>
                    <a:pt x="0" y="11910"/>
                  </a:lnTo>
                  <a:lnTo>
                    <a:pt x="11820" y="0"/>
                  </a:lnTo>
                  <a:lnTo>
                    <a:pt x="21423" y="0"/>
                  </a:lnTo>
                  <a:lnTo>
                    <a:pt x="27333" y="5955"/>
                  </a:lnTo>
                  <a:lnTo>
                    <a:pt x="33243" y="11910"/>
                  </a:lnTo>
                  <a:lnTo>
                    <a:pt x="33243" y="21552"/>
                  </a:lnTo>
                  <a:lnTo>
                    <a:pt x="21423" y="33463"/>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70" name="Google Shape;2170;p53"/>
            <p:cNvSpPr/>
            <p:nvPr/>
          </p:nvSpPr>
          <p:spPr>
            <a:xfrm>
              <a:off x="4458650" y="8808608"/>
              <a:ext cx="32384" cy="32384"/>
            </a:xfrm>
            <a:custGeom>
              <a:avLst/>
              <a:gdLst/>
              <a:ahLst/>
              <a:cxnLst/>
              <a:rect l="l" t="t" r="r" b="b"/>
              <a:pathLst>
                <a:path w="32385" h="32384" extrusionOk="0">
                  <a:moveTo>
                    <a:pt x="20628" y="32216"/>
                  </a:moveTo>
                  <a:lnTo>
                    <a:pt x="11365" y="32216"/>
                  </a:lnTo>
                  <a:lnTo>
                    <a:pt x="0" y="20758"/>
                  </a:lnTo>
                  <a:lnTo>
                    <a:pt x="0" y="11457"/>
                  </a:lnTo>
                  <a:lnTo>
                    <a:pt x="11365" y="0"/>
                  </a:lnTo>
                  <a:lnTo>
                    <a:pt x="20571" y="0"/>
                  </a:lnTo>
                  <a:lnTo>
                    <a:pt x="26310" y="5728"/>
                  </a:lnTo>
                  <a:lnTo>
                    <a:pt x="31993" y="11457"/>
                  </a:lnTo>
                  <a:lnTo>
                    <a:pt x="31993" y="20758"/>
                  </a:lnTo>
                  <a:lnTo>
                    <a:pt x="20628" y="32216"/>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71" name="Google Shape;2171;p53"/>
            <p:cNvSpPr/>
            <p:nvPr/>
          </p:nvSpPr>
          <p:spPr>
            <a:xfrm>
              <a:off x="4608560" y="8959422"/>
              <a:ext cx="29845" cy="29845"/>
            </a:xfrm>
            <a:custGeom>
              <a:avLst/>
              <a:gdLst/>
              <a:ahLst/>
              <a:cxnLst/>
              <a:rect l="l" t="t" r="r" b="b"/>
              <a:pathLst>
                <a:path w="29845" h="29845" extrusionOk="0">
                  <a:moveTo>
                    <a:pt x="18980" y="29607"/>
                  </a:moveTo>
                  <a:lnTo>
                    <a:pt x="10456" y="29607"/>
                  </a:lnTo>
                  <a:lnTo>
                    <a:pt x="0" y="19057"/>
                  </a:lnTo>
                  <a:lnTo>
                    <a:pt x="0" y="10549"/>
                  </a:lnTo>
                  <a:lnTo>
                    <a:pt x="10456" y="0"/>
                  </a:lnTo>
                  <a:lnTo>
                    <a:pt x="18980" y="0"/>
                  </a:lnTo>
                  <a:lnTo>
                    <a:pt x="24208" y="5274"/>
                  </a:lnTo>
                  <a:lnTo>
                    <a:pt x="29436" y="10549"/>
                  </a:lnTo>
                  <a:lnTo>
                    <a:pt x="29436" y="19057"/>
                  </a:lnTo>
                  <a:lnTo>
                    <a:pt x="18980" y="29607"/>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72" name="Google Shape;2172;p53"/>
            <p:cNvSpPr/>
            <p:nvPr/>
          </p:nvSpPr>
          <p:spPr>
            <a:xfrm>
              <a:off x="4758470" y="9110236"/>
              <a:ext cx="27305" cy="27305"/>
            </a:xfrm>
            <a:custGeom>
              <a:avLst/>
              <a:gdLst/>
              <a:ahLst/>
              <a:cxnLst/>
              <a:rect l="l" t="t" r="r" b="b"/>
              <a:pathLst>
                <a:path w="27304" h="27304" extrusionOk="0">
                  <a:moveTo>
                    <a:pt x="17332" y="27054"/>
                  </a:moveTo>
                  <a:lnTo>
                    <a:pt x="9603" y="27054"/>
                  </a:lnTo>
                  <a:lnTo>
                    <a:pt x="0" y="17412"/>
                  </a:lnTo>
                  <a:lnTo>
                    <a:pt x="0" y="9642"/>
                  </a:lnTo>
                  <a:lnTo>
                    <a:pt x="9546" y="0"/>
                  </a:lnTo>
                  <a:lnTo>
                    <a:pt x="17332" y="0"/>
                  </a:lnTo>
                  <a:lnTo>
                    <a:pt x="22105" y="4821"/>
                  </a:lnTo>
                  <a:lnTo>
                    <a:pt x="26879" y="9642"/>
                  </a:lnTo>
                  <a:lnTo>
                    <a:pt x="26879" y="17412"/>
                  </a:lnTo>
                  <a:lnTo>
                    <a:pt x="17332" y="27054"/>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73" name="Google Shape;2173;p53"/>
            <p:cNvSpPr/>
            <p:nvPr/>
          </p:nvSpPr>
          <p:spPr>
            <a:xfrm>
              <a:off x="4909061" y="9261730"/>
              <a:ext cx="23495" cy="23495"/>
            </a:xfrm>
            <a:custGeom>
              <a:avLst/>
              <a:gdLst/>
              <a:ahLst/>
              <a:cxnLst/>
              <a:rect l="l" t="t" r="r" b="b"/>
              <a:pathLst>
                <a:path w="23495" h="23495" extrusionOk="0">
                  <a:moveTo>
                    <a:pt x="14831" y="23197"/>
                  </a:moveTo>
                  <a:lnTo>
                    <a:pt x="8183" y="23197"/>
                  </a:lnTo>
                  <a:lnTo>
                    <a:pt x="0" y="14916"/>
                  </a:lnTo>
                  <a:lnTo>
                    <a:pt x="0" y="8224"/>
                  </a:lnTo>
                  <a:lnTo>
                    <a:pt x="8183" y="0"/>
                  </a:lnTo>
                  <a:lnTo>
                    <a:pt x="14831" y="0"/>
                  </a:lnTo>
                  <a:lnTo>
                    <a:pt x="18923" y="4140"/>
                  </a:lnTo>
                  <a:lnTo>
                    <a:pt x="23014" y="8280"/>
                  </a:lnTo>
                  <a:lnTo>
                    <a:pt x="23014" y="14973"/>
                  </a:lnTo>
                  <a:lnTo>
                    <a:pt x="14831" y="23197"/>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74" name="Google Shape;2174;p53"/>
            <p:cNvSpPr/>
            <p:nvPr/>
          </p:nvSpPr>
          <p:spPr>
            <a:xfrm>
              <a:off x="5058289" y="9411864"/>
              <a:ext cx="22225" cy="22225"/>
            </a:xfrm>
            <a:custGeom>
              <a:avLst/>
              <a:gdLst/>
              <a:ahLst/>
              <a:cxnLst/>
              <a:rect l="l" t="t" r="r" b="b"/>
              <a:pathLst>
                <a:path w="22225" h="22225" extrusionOk="0">
                  <a:moveTo>
                    <a:pt x="14036" y="21950"/>
                  </a:moveTo>
                  <a:lnTo>
                    <a:pt x="7728" y="21950"/>
                  </a:lnTo>
                  <a:lnTo>
                    <a:pt x="0" y="14122"/>
                  </a:lnTo>
                  <a:lnTo>
                    <a:pt x="0" y="7827"/>
                  </a:lnTo>
                  <a:lnTo>
                    <a:pt x="7728" y="0"/>
                  </a:lnTo>
                  <a:lnTo>
                    <a:pt x="13979" y="0"/>
                  </a:lnTo>
                  <a:lnTo>
                    <a:pt x="17900" y="3913"/>
                  </a:lnTo>
                  <a:lnTo>
                    <a:pt x="21764" y="7827"/>
                  </a:lnTo>
                  <a:lnTo>
                    <a:pt x="21764" y="14122"/>
                  </a:lnTo>
                  <a:lnTo>
                    <a:pt x="14036" y="2195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75" name="Google Shape;2175;p53"/>
            <p:cNvSpPr/>
            <p:nvPr/>
          </p:nvSpPr>
          <p:spPr>
            <a:xfrm>
              <a:off x="5208199" y="9562734"/>
              <a:ext cx="19685" cy="19685"/>
            </a:xfrm>
            <a:custGeom>
              <a:avLst/>
              <a:gdLst/>
              <a:ahLst/>
              <a:cxnLst/>
              <a:rect l="l" t="t" r="r" b="b"/>
              <a:pathLst>
                <a:path w="19685" h="19684" extrusionOk="0">
                  <a:moveTo>
                    <a:pt x="12388" y="19340"/>
                  </a:moveTo>
                  <a:lnTo>
                    <a:pt x="6819" y="19340"/>
                  </a:lnTo>
                  <a:lnTo>
                    <a:pt x="0" y="12421"/>
                  </a:lnTo>
                  <a:lnTo>
                    <a:pt x="0" y="6862"/>
                  </a:lnTo>
                  <a:lnTo>
                    <a:pt x="3409" y="3459"/>
                  </a:lnTo>
                  <a:lnTo>
                    <a:pt x="6819" y="0"/>
                  </a:lnTo>
                  <a:lnTo>
                    <a:pt x="12388" y="0"/>
                  </a:lnTo>
                  <a:lnTo>
                    <a:pt x="15797" y="3459"/>
                  </a:lnTo>
                  <a:lnTo>
                    <a:pt x="19207" y="6919"/>
                  </a:lnTo>
                  <a:lnTo>
                    <a:pt x="19207" y="12478"/>
                  </a:lnTo>
                  <a:lnTo>
                    <a:pt x="15797" y="15881"/>
                  </a:lnTo>
                  <a:lnTo>
                    <a:pt x="12388" y="1934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76" name="Google Shape;2176;p53"/>
            <p:cNvSpPr/>
            <p:nvPr/>
          </p:nvSpPr>
          <p:spPr>
            <a:xfrm>
              <a:off x="5358109" y="9713604"/>
              <a:ext cx="17145" cy="17145"/>
            </a:xfrm>
            <a:custGeom>
              <a:avLst/>
              <a:gdLst/>
              <a:ahLst/>
              <a:cxnLst/>
              <a:rect l="l" t="t" r="r" b="b"/>
              <a:pathLst>
                <a:path w="17145" h="17145" extrusionOk="0">
                  <a:moveTo>
                    <a:pt x="10740" y="16675"/>
                  </a:moveTo>
                  <a:lnTo>
                    <a:pt x="5966" y="16675"/>
                  </a:lnTo>
                  <a:lnTo>
                    <a:pt x="2955" y="13725"/>
                  </a:lnTo>
                  <a:lnTo>
                    <a:pt x="0" y="10719"/>
                  </a:lnTo>
                  <a:lnTo>
                    <a:pt x="0" y="5898"/>
                  </a:lnTo>
                  <a:lnTo>
                    <a:pt x="5910" y="0"/>
                  </a:lnTo>
                  <a:lnTo>
                    <a:pt x="10683" y="0"/>
                  </a:lnTo>
                  <a:lnTo>
                    <a:pt x="13695" y="2949"/>
                  </a:lnTo>
                  <a:lnTo>
                    <a:pt x="16650" y="5898"/>
                  </a:lnTo>
                  <a:lnTo>
                    <a:pt x="16650" y="10776"/>
                  </a:lnTo>
                  <a:lnTo>
                    <a:pt x="10740" y="16675"/>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77" name="Google Shape;2177;p53"/>
            <p:cNvSpPr/>
            <p:nvPr/>
          </p:nvSpPr>
          <p:spPr>
            <a:xfrm>
              <a:off x="5508019" y="9864418"/>
              <a:ext cx="14604" cy="14604"/>
            </a:xfrm>
            <a:custGeom>
              <a:avLst/>
              <a:gdLst/>
              <a:ahLst/>
              <a:cxnLst/>
              <a:rect l="l" t="t" r="r" b="b"/>
              <a:pathLst>
                <a:path w="14604" h="14604" extrusionOk="0">
                  <a:moveTo>
                    <a:pt x="9092" y="14122"/>
                  </a:moveTo>
                  <a:lnTo>
                    <a:pt x="5000" y="14122"/>
                  </a:lnTo>
                  <a:lnTo>
                    <a:pt x="0" y="9131"/>
                  </a:lnTo>
                  <a:lnTo>
                    <a:pt x="0" y="5047"/>
                  </a:lnTo>
                  <a:lnTo>
                    <a:pt x="2500" y="2495"/>
                  </a:lnTo>
                  <a:lnTo>
                    <a:pt x="5000" y="0"/>
                  </a:lnTo>
                  <a:lnTo>
                    <a:pt x="9035" y="0"/>
                  </a:lnTo>
                  <a:lnTo>
                    <a:pt x="11592" y="2495"/>
                  </a:lnTo>
                  <a:lnTo>
                    <a:pt x="14093" y="4991"/>
                  </a:lnTo>
                  <a:lnTo>
                    <a:pt x="14093" y="9074"/>
                  </a:lnTo>
                  <a:lnTo>
                    <a:pt x="11592" y="11627"/>
                  </a:lnTo>
                  <a:lnTo>
                    <a:pt x="9092" y="14122"/>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78" name="Google Shape;2178;p53"/>
            <p:cNvSpPr/>
            <p:nvPr/>
          </p:nvSpPr>
          <p:spPr>
            <a:xfrm>
              <a:off x="5657360" y="10014608"/>
              <a:ext cx="13335" cy="13335"/>
            </a:xfrm>
            <a:custGeom>
              <a:avLst/>
              <a:gdLst/>
              <a:ahLst/>
              <a:cxnLst/>
              <a:rect l="l" t="t" r="r" b="b"/>
              <a:pathLst>
                <a:path w="13335" h="13334" extrusionOk="0">
                  <a:moveTo>
                    <a:pt x="8239" y="12818"/>
                  </a:moveTo>
                  <a:lnTo>
                    <a:pt x="4546" y="12818"/>
                  </a:lnTo>
                  <a:lnTo>
                    <a:pt x="0" y="8280"/>
                  </a:lnTo>
                  <a:lnTo>
                    <a:pt x="0" y="4537"/>
                  </a:lnTo>
                  <a:lnTo>
                    <a:pt x="4546" y="0"/>
                  </a:lnTo>
                  <a:lnTo>
                    <a:pt x="8239" y="0"/>
                  </a:lnTo>
                  <a:lnTo>
                    <a:pt x="10513" y="2268"/>
                  </a:lnTo>
                  <a:lnTo>
                    <a:pt x="12786" y="4537"/>
                  </a:lnTo>
                  <a:lnTo>
                    <a:pt x="12786" y="8280"/>
                  </a:lnTo>
                  <a:lnTo>
                    <a:pt x="8239" y="12818"/>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79" name="Google Shape;2179;p53"/>
            <p:cNvSpPr/>
            <p:nvPr/>
          </p:nvSpPr>
          <p:spPr>
            <a:xfrm>
              <a:off x="5807270" y="10165422"/>
              <a:ext cx="10795" cy="10795"/>
            </a:xfrm>
            <a:custGeom>
              <a:avLst/>
              <a:gdLst/>
              <a:ahLst/>
              <a:cxnLst/>
              <a:rect l="l" t="t" r="r" b="b"/>
              <a:pathLst>
                <a:path w="10795" h="10795" extrusionOk="0">
                  <a:moveTo>
                    <a:pt x="6591" y="10266"/>
                  </a:moveTo>
                  <a:lnTo>
                    <a:pt x="3636" y="10266"/>
                  </a:lnTo>
                  <a:lnTo>
                    <a:pt x="0" y="6636"/>
                  </a:lnTo>
                  <a:lnTo>
                    <a:pt x="0" y="3629"/>
                  </a:lnTo>
                  <a:lnTo>
                    <a:pt x="3636" y="0"/>
                  </a:lnTo>
                  <a:lnTo>
                    <a:pt x="6591" y="0"/>
                  </a:lnTo>
                  <a:lnTo>
                    <a:pt x="8410" y="1814"/>
                  </a:lnTo>
                  <a:lnTo>
                    <a:pt x="10228" y="3629"/>
                  </a:lnTo>
                  <a:lnTo>
                    <a:pt x="10228" y="6636"/>
                  </a:lnTo>
                  <a:lnTo>
                    <a:pt x="6591" y="10266"/>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80" name="Google Shape;2180;p53"/>
            <p:cNvSpPr/>
            <p:nvPr/>
          </p:nvSpPr>
          <p:spPr>
            <a:xfrm>
              <a:off x="5957180" y="10316236"/>
              <a:ext cx="8255" cy="8255"/>
            </a:xfrm>
            <a:custGeom>
              <a:avLst/>
              <a:gdLst/>
              <a:ahLst/>
              <a:cxnLst/>
              <a:rect l="l" t="t" r="r" b="b"/>
              <a:pathLst>
                <a:path w="8254" h="8254" extrusionOk="0">
                  <a:moveTo>
                    <a:pt x="4943" y="7713"/>
                  </a:moveTo>
                  <a:lnTo>
                    <a:pt x="2727" y="7713"/>
                  </a:lnTo>
                  <a:lnTo>
                    <a:pt x="0" y="4991"/>
                  </a:lnTo>
                  <a:lnTo>
                    <a:pt x="0" y="2722"/>
                  </a:lnTo>
                  <a:lnTo>
                    <a:pt x="2727" y="0"/>
                  </a:lnTo>
                  <a:lnTo>
                    <a:pt x="4943" y="0"/>
                  </a:lnTo>
                  <a:lnTo>
                    <a:pt x="6307" y="1361"/>
                  </a:lnTo>
                  <a:lnTo>
                    <a:pt x="7671" y="2722"/>
                  </a:lnTo>
                  <a:lnTo>
                    <a:pt x="7671" y="4991"/>
                  </a:lnTo>
                  <a:lnTo>
                    <a:pt x="4943" y="7713"/>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81" name="Google Shape;2181;p53"/>
            <p:cNvSpPr/>
            <p:nvPr/>
          </p:nvSpPr>
          <p:spPr>
            <a:xfrm>
              <a:off x="6107090" y="10467051"/>
              <a:ext cx="5715" cy="5715"/>
            </a:xfrm>
            <a:custGeom>
              <a:avLst/>
              <a:gdLst/>
              <a:ahLst/>
              <a:cxnLst/>
              <a:rect l="l" t="t" r="r" b="b"/>
              <a:pathLst>
                <a:path w="5714" h="5715" extrusionOk="0">
                  <a:moveTo>
                    <a:pt x="3295" y="5161"/>
                  </a:moveTo>
                  <a:lnTo>
                    <a:pt x="1818" y="5161"/>
                  </a:lnTo>
                  <a:lnTo>
                    <a:pt x="0" y="3346"/>
                  </a:lnTo>
                  <a:lnTo>
                    <a:pt x="0" y="1871"/>
                  </a:lnTo>
                  <a:lnTo>
                    <a:pt x="909" y="907"/>
                  </a:lnTo>
                  <a:lnTo>
                    <a:pt x="1818" y="0"/>
                  </a:lnTo>
                  <a:lnTo>
                    <a:pt x="3295" y="0"/>
                  </a:lnTo>
                  <a:lnTo>
                    <a:pt x="4205" y="907"/>
                  </a:lnTo>
                  <a:lnTo>
                    <a:pt x="5114" y="1814"/>
                  </a:lnTo>
                  <a:lnTo>
                    <a:pt x="5114" y="3289"/>
                  </a:lnTo>
                  <a:lnTo>
                    <a:pt x="4205" y="4253"/>
                  </a:lnTo>
                  <a:lnTo>
                    <a:pt x="3295" y="5161"/>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82" name="Google Shape;2182;p53"/>
            <p:cNvSpPr/>
            <p:nvPr/>
          </p:nvSpPr>
          <p:spPr>
            <a:xfrm>
              <a:off x="6256318" y="10617240"/>
              <a:ext cx="4445" cy="4445"/>
            </a:xfrm>
            <a:custGeom>
              <a:avLst/>
              <a:gdLst/>
              <a:ahLst/>
              <a:cxnLst/>
              <a:rect l="l" t="t" r="r" b="b"/>
              <a:pathLst>
                <a:path w="4445" h="4445" extrusionOk="0">
                  <a:moveTo>
                    <a:pt x="2500" y="3856"/>
                  </a:moveTo>
                  <a:lnTo>
                    <a:pt x="1363" y="3856"/>
                  </a:lnTo>
                  <a:lnTo>
                    <a:pt x="0" y="2495"/>
                  </a:lnTo>
                  <a:lnTo>
                    <a:pt x="0" y="1361"/>
                  </a:lnTo>
                  <a:lnTo>
                    <a:pt x="1363" y="0"/>
                  </a:lnTo>
                  <a:lnTo>
                    <a:pt x="2500" y="0"/>
                  </a:lnTo>
                  <a:lnTo>
                    <a:pt x="3182" y="680"/>
                  </a:lnTo>
                  <a:lnTo>
                    <a:pt x="3864" y="1361"/>
                  </a:lnTo>
                  <a:lnTo>
                    <a:pt x="3864" y="2495"/>
                  </a:lnTo>
                  <a:lnTo>
                    <a:pt x="2500" y="3856"/>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83" name="Google Shape;2183;p53"/>
            <p:cNvSpPr/>
            <p:nvPr/>
          </p:nvSpPr>
          <p:spPr>
            <a:xfrm>
              <a:off x="4161046" y="8210125"/>
              <a:ext cx="33020" cy="33020"/>
            </a:xfrm>
            <a:custGeom>
              <a:avLst/>
              <a:gdLst/>
              <a:ahLst/>
              <a:cxnLst/>
              <a:rect l="l" t="t" r="r" b="b"/>
              <a:pathLst>
                <a:path w="33020" h="33020" extrusionOk="0">
                  <a:moveTo>
                    <a:pt x="16309" y="32811"/>
                  </a:moveTo>
                  <a:lnTo>
                    <a:pt x="10168" y="31609"/>
                  </a:lnTo>
                  <a:lnTo>
                    <a:pt x="4773" y="28004"/>
                  </a:lnTo>
                  <a:lnTo>
                    <a:pt x="1193" y="22577"/>
                  </a:lnTo>
                  <a:lnTo>
                    <a:pt x="0" y="16405"/>
                  </a:lnTo>
                  <a:lnTo>
                    <a:pt x="1193" y="10234"/>
                  </a:lnTo>
                  <a:lnTo>
                    <a:pt x="4773" y="4806"/>
                  </a:lnTo>
                  <a:lnTo>
                    <a:pt x="10168" y="1201"/>
                  </a:lnTo>
                  <a:lnTo>
                    <a:pt x="16309" y="0"/>
                  </a:lnTo>
                  <a:lnTo>
                    <a:pt x="22450" y="1201"/>
                  </a:lnTo>
                  <a:lnTo>
                    <a:pt x="27845" y="4806"/>
                  </a:lnTo>
                  <a:lnTo>
                    <a:pt x="31425" y="10234"/>
                  </a:lnTo>
                  <a:lnTo>
                    <a:pt x="32618" y="16405"/>
                  </a:lnTo>
                  <a:lnTo>
                    <a:pt x="31425" y="22577"/>
                  </a:lnTo>
                  <a:lnTo>
                    <a:pt x="27845" y="28004"/>
                  </a:lnTo>
                  <a:lnTo>
                    <a:pt x="22450" y="31609"/>
                  </a:lnTo>
                  <a:lnTo>
                    <a:pt x="16309" y="32811"/>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84" name="Google Shape;2184;p53"/>
            <p:cNvSpPr/>
            <p:nvPr/>
          </p:nvSpPr>
          <p:spPr>
            <a:xfrm>
              <a:off x="4309365" y="8359337"/>
              <a:ext cx="33655" cy="33655"/>
            </a:xfrm>
            <a:custGeom>
              <a:avLst/>
              <a:gdLst/>
              <a:ahLst/>
              <a:cxnLst/>
              <a:rect l="l" t="t" r="r" b="b"/>
              <a:pathLst>
                <a:path w="33654" h="33654" extrusionOk="0">
                  <a:moveTo>
                    <a:pt x="21423" y="33463"/>
                  </a:moveTo>
                  <a:lnTo>
                    <a:pt x="11820" y="33463"/>
                  </a:lnTo>
                  <a:lnTo>
                    <a:pt x="0" y="21552"/>
                  </a:lnTo>
                  <a:lnTo>
                    <a:pt x="0" y="11910"/>
                  </a:lnTo>
                  <a:lnTo>
                    <a:pt x="11820" y="0"/>
                  </a:lnTo>
                  <a:lnTo>
                    <a:pt x="21423" y="0"/>
                  </a:lnTo>
                  <a:lnTo>
                    <a:pt x="27333" y="5955"/>
                  </a:lnTo>
                  <a:lnTo>
                    <a:pt x="33243" y="11910"/>
                  </a:lnTo>
                  <a:lnTo>
                    <a:pt x="33243" y="21552"/>
                  </a:lnTo>
                  <a:lnTo>
                    <a:pt x="21423" y="33463"/>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85" name="Google Shape;2185;p53"/>
            <p:cNvSpPr/>
            <p:nvPr/>
          </p:nvSpPr>
          <p:spPr>
            <a:xfrm>
              <a:off x="4458650" y="8509527"/>
              <a:ext cx="32384" cy="32384"/>
            </a:xfrm>
            <a:custGeom>
              <a:avLst/>
              <a:gdLst/>
              <a:ahLst/>
              <a:cxnLst/>
              <a:rect l="l" t="t" r="r" b="b"/>
              <a:pathLst>
                <a:path w="32385" h="32384" extrusionOk="0">
                  <a:moveTo>
                    <a:pt x="20628" y="32216"/>
                  </a:moveTo>
                  <a:lnTo>
                    <a:pt x="11365" y="32216"/>
                  </a:lnTo>
                  <a:lnTo>
                    <a:pt x="0" y="20758"/>
                  </a:lnTo>
                  <a:lnTo>
                    <a:pt x="0" y="11457"/>
                  </a:lnTo>
                  <a:lnTo>
                    <a:pt x="11365" y="0"/>
                  </a:lnTo>
                  <a:lnTo>
                    <a:pt x="20571" y="0"/>
                  </a:lnTo>
                  <a:lnTo>
                    <a:pt x="26310" y="5728"/>
                  </a:lnTo>
                  <a:lnTo>
                    <a:pt x="31993" y="11457"/>
                  </a:lnTo>
                  <a:lnTo>
                    <a:pt x="31993" y="20758"/>
                  </a:lnTo>
                  <a:lnTo>
                    <a:pt x="20628" y="32216"/>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86" name="Google Shape;2186;p53"/>
            <p:cNvSpPr/>
            <p:nvPr/>
          </p:nvSpPr>
          <p:spPr>
            <a:xfrm>
              <a:off x="4608560" y="8660341"/>
              <a:ext cx="29845" cy="29845"/>
            </a:xfrm>
            <a:custGeom>
              <a:avLst/>
              <a:gdLst/>
              <a:ahLst/>
              <a:cxnLst/>
              <a:rect l="l" t="t" r="r" b="b"/>
              <a:pathLst>
                <a:path w="29845" h="29845" extrusionOk="0">
                  <a:moveTo>
                    <a:pt x="18980" y="29607"/>
                  </a:moveTo>
                  <a:lnTo>
                    <a:pt x="10456" y="29607"/>
                  </a:lnTo>
                  <a:lnTo>
                    <a:pt x="0" y="19057"/>
                  </a:lnTo>
                  <a:lnTo>
                    <a:pt x="0" y="10549"/>
                  </a:lnTo>
                  <a:lnTo>
                    <a:pt x="10456" y="0"/>
                  </a:lnTo>
                  <a:lnTo>
                    <a:pt x="18980" y="0"/>
                  </a:lnTo>
                  <a:lnTo>
                    <a:pt x="24208" y="5274"/>
                  </a:lnTo>
                  <a:lnTo>
                    <a:pt x="29436" y="10549"/>
                  </a:lnTo>
                  <a:lnTo>
                    <a:pt x="29436" y="19057"/>
                  </a:lnTo>
                  <a:lnTo>
                    <a:pt x="18980" y="29607"/>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87" name="Google Shape;2187;p53"/>
            <p:cNvSpPr/>
            <p:nvPr/>
          </p:nvSpPr>
          <p:spPr>
            <a:xfrm>
              <a:off x="4758470" y="8811155"/>
              <a:ext cx="27305" cy="27305"/>
            </a:xfrm>
            <a:custGeom>
              <a:avLst/>
              <a:gdLst/>
              <a:ahLst/>
              <a:cxnLst/>
              <a:rect l="l" t="t" r="r" b="b"/>
              <a:pathLst>
                <a:path w="27304" h="27304" extrusionOk="0">
                  <a:moveTo>
                    <a:pt x="17332" y="27054"/>
                  </a:moveTo>
                  <a:lnTo>
                    <a:pt x="9603" y="27054"/>
                  </a:lnTo>
                  <a:lnTo>
                    <a:pt x="0" y="17412"/>
                  </a:lnTo>
                  <a:lnTo>
                    <a:pt x="0" y="9642"/>
                  </a:lnTo>
                  <a:lnTo>
                    <a:pt x="9546" y="0"/>
                  </a:lnTo>
                  <a:lnTo>
                    <a:pt x="17332" y="0"/>
                  </a:lnTo>
                  <a:lnTo>
                    <a:pt x="22105" y="4821"/>
                  </a:lnTo>
                  <a:lnTo>
                    <a:pt x="26879" y="9642"/>
                  </a:lnTo>
                  <a:lnTo>
                    <a:pt x="26879" y="17412"/>
                  </a:lnTo>
                  <a:lnTo>
                    <a:pt x="17332" y="27054"/>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88" name="Google Shape;2188;p53"/>
            <p:cNvSpPr/>
            <p:nvPr/>
          </p:nvSpPr>
          <p:spPr>
            <a:xfrm>
              <a:off x="4909061" y="8962649"/>
              <a:ext cx="23495" cy="23495"/>
            </a:xfrm>
            <a:custGeom>
              <a:avLst/>
              <a:gdLst/>
              <a:ahLst/>
              <a:cxnLst/>
              <a:rect l="l" t="t" r="r" b="b"/>
              <a:pathLst>
                <a:path w="23495" h="23495" extrusionOk="0">
                  <a:moveTo>
                    <a:pt x="14831" y="23197"/>
                  </a:moveTo>
                  <a:lnTo>
                    <a:pt x="8183" y="23197"/>
                  </a:lnTo>
                  <a:lnTo>
                    <a:pt x="0" y="14916"/>
                  </a:lnTo>
                  <a:lnTo>
                    <a:pt x="0" y="8224"/>
                  </a:lnTo>
                  <a:lnTo>
                    <a:pt x="8183" y="0"/>
                  </a:lnTo>
                  <a:lnTo>
                    <a:pt x="14831" y="0"/>
                  </a:lnTo>
                  <a:lnTo>
                    <a:pt x="18923" y="4140"/>
                  </a:lnTo>
                  <a:lnTo>
                    <a:pt x="23014" y="8280"/>
                  </a:lnTo>
                  <a:lnTo>
                    <a:pt x="23014" y="14973"/>
                  </a:lnTo>
                  <a:lnTo>
                    <a:pt x="14831" y="23197"/>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89" name="Google Shape;2189;p53"/>
            <p:cNvSpPr/>
            <p:nvPr/>
          </p:nvSpPr>
          <p:spPr>
            <a:xfrm>
              <a:off x="5058289" y="9112782"/>
              <a:ext cx="22225" cy="22225"/>
            </a:xfrm>
            <a:custGeom>
              <a:avLst/>
              <a:gdLst/>
              <a:ahLst/>
              <a:cxnLst/>
              <a:rect l="l" t="t" r="r" b="b"/>
              <a:pathLst>
                <a:path w="22225" h="22225" extrusionOk="0">
                  <a:moveTo>
                    <a:pt x="14036" y="21950"/>
                  </a:moveTo>
                  <a:lnTo>
                    <a:pt x="7728" y="21950"/>
                  </a:lnTo>
                  <a:lnTo>
                    <a:pt x="0" y="14122"/>
                  </a:lnTo>
                  <a:lnTo>
                    <a:pt x="0" y="7827"/>
                  </a:lnTo>
                  <a:lnTo>
                    <a:pt x="7728" y="0"/>
                  </a:lnTo>
                  <a:lnTo>
                    <a:pt x="13979" y="0"/>
                  </a:lnTo>
                  <a:lnTo>
                    <a:pt x="17900" y="3913"/>
                  </a:lnTo>
                  <a:lnTo>
                    <a:pt x="21764" y="7827"/>
                  </a:lnTo>
                  <a:lnTo>
                    <a:pt x="21764" y="14122"/>
                  </a:lnTo>
                  <a:lnTo>
                    <a:pt x="14036" y="2195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90" name="Google Shape;2190;p53"/>
            <p:cNvSpPr/>
            <p:nvPr/>
          </p:nvSpPr>
          <p:spPr>
            <a:xfrm>
              <a:off x="5208199" y="9263596"/>
              <a:ext cx="19685" cy="19685"/>
            </a:xfrm>
            <a:custGeom>
              <a:avLst/>
              <a:gdLst/>
              <a:ahLst/>
              <a:cxnLst/>
              <a:rect l="l" t="t" r="r" b="b"/>
              <a:pathLst>
                <a:path w="19685" h="19684" extrusionOk="0">
                  <a:moveTo>
                    <a:pt x="12388" y="19340"/>
                  </a:moveTo>
                  <a:lnTo>
                    <a:pt x="6819" y="19340"/>
                  </a:lnTo>
                  <a:lnTo>
                    <a:pt x="0" y="12421"/>
                  </a:lnTo>
                  <a:lnTo>
                    <a:pt x="0" y="6862"/>
                  </a:lnTo>
                  <a:lnTo>
                    <a:pt x="3409" y="3459"/>
                  </a:lnTo>
                  <a:lnTo>
                    <a:pt x="6819" y="0"/>
                  </a:lnTo>
                  <a:lnTo>
                    <a:pt x="12388" y="0"/>
                  </a:lnTo>
                  <a:lnTo>
                    <a:pt x="15797" y="3459"/>
                  </a:lnTo>
                  <a:lnTo>
                    <a:pt x="19207" y="6919"/>
                  </a:lnTo>
                  <a:lnTo>
                    <a:pt x="19207" y="12478"/>
                  </a:lnTo>
                  <a:lnTo>
                    <a:pt x="15797" y="15881"/>
                  </a:lnTo>
                  <a:lnTo>
                    <a:pt x="12388" y="1934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91" name="Google Shape;2191;p53"/>
            <p:cNvSpPr/>
            <p:nvPr/>
          </p:nvSpPr>
          <p:spPr>
            <a:xfrm>
              <a:off x="5358109" y="9414523"/>
              <a:ext cx="17145" cy="17145"/>
            </a:xfrm>
            <a:custGeom>
              <a:avLst/>
              <a:gdLst/>
              <a:ahLst/>
              <a:cxnLst/>
              <a:rect l="l" t="t" r="r" b="b"/>
              <a:pathLst>
                <a:path w="17145" h="17145" extrusionOk="0">
                  <a:moveTo>
                    <a:pt x="10740" y="16675"/>
                  </a:moveTo>
                  <a:lnTo>
                    <a:pt x="5966" y="16675"/>
                  </a:lnTo>
                  <a:lnTo>
                    <a:pt x="2955" y="13725"/>
                  </a:lnTo>
                  <a:lnTo>
                    <a:pt x="0" y="10776"/>
                  </a:lnTo>
                  <a:lnTo>
                    <a:pt x="0" y="5898"/>
                  </a:lnTo>
                  <a:lnTo>
                    <a:pt x="5910" y="0"/>
                  </a:lnTo>
                  <a:lnTo>
                    <a:pt x="10683" y="0"/>
                  </a:lnTo>
                  <a:lnTo>
                    <a:pt x="13695" y="2949"/>
                  </a:lnTo>
                  <a:lnTo>
                    <a:pt x="16650" y="5898"/>
                  </a:lnTo>
                  <a:lnTo>
                    <a:pt x="16650" y="10776"/>
                  </a:lnTo>
                  <a:lnTo>
                    <a:pt x="10740" y="16675"/>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92" name="Google Shape;2192;p53"/>
            <p:cNvSpPr/>
            <p:nvPr/>
          </p:nvSpPr>
          <p:spPr>
            <a:xfrm>
              <a:off x="5508019" y="9565337"/>
              <a:ext cx="14604" cy="14604"/>
            </a:xfrm>
            <a:custGeom>
              <a:avLst/>
              <a:gdLst/>
              <a:ahLst/>
              <a:cxnLst/>
              <a:rect l="l" t="t" r="r" b="b"/>
              <a:pathLst>
                <a:path w="14604" h="14604" extrusionOk="0">
                  <a:moveTo>
                    <a:pt x="9092" y="14122"/>
                  </a:moveTo>
                  <a:lnTo>
                    <a:pt x="5000" y="14122"/>
                  </a:lnTo>
                  <a:lnTo>
                    <a:pt x="0" y="9131"/>
                  </a:lnTo>
                  <a:lnTo>
                    <a:pt x="0" y="5047"/>
                  </a:lnTo>
                  <a:lnTo>
                    <a:pt x="2500" y="2495"/>
                  </a:lnTo>
                  <a:lnTo>
                    <a:pt x="5000" y="0"/>
                  </a:lnTo>
                  <a:lnTo>
                    <a:pt x="9035" y="0"/>
                  </a:lnTo>
                  <a:lnTo>
                    <a:pt x="11592" y="2495"/>
                  </a:lnTo>
                  <a:lnTo>
                    <a:pt x="14093" y="4991"/>
                  </a:lnTo>
                  <a:lnTo>
                    <a:pt x="14093" y="9074"/>
                  </a:lnTo>
                  <a:lnTo>
                    <a:pt x="11592" y="11627"/>
                  </a:lnTo>
                  <a:lnTo>
                    <a:pt x="9092" y="14122"/>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93" name="Google Shape;2193;p53"/>
            <p:cNvSpPr/>
            <p:nvPr/>
          </p:nvSpPr>
          <p:spPr>
            <a:xfrm>
              <a:off x="5657360" y="9715527"/>
              <a:ext cx="13335" cy="13335"/>
            </a:xfrm>
            <a:custGeom>
              <a:avLst/>
              <a:gdLst/>
              <a:ahLst/>
              <a:cxnLst/>
              <a:rect l="l" t="t" r="r" b="b"/>
              <a:pathLst>
                <a:path w="13335" h="13334" extrusionOk="0">
                  <a:moveTo>
                    <a:pt x="8239" y="12818"/>
                  </a:moveTo>
                  <a:lnTo>
                    <a:pt x="4546" y="12818"/>
                  </a:lnTo>
                  <a:lnTo>
                    <a:pt x="0" y="8280"/>
                  </a:lnTo>
                  <a:lnTo>
                    <a:pt x="0" y="4537"/>
                  </a:lnTo>
                  <a:lnTo>
                    <a:pt x="4546" y="0"/>
                  </a:lnTo>
                  <a:lnTo>
                    <a:pt x="8239" y="0"/>
                  </a:lnTo>
                  <a:lnTo>
                    <a:pt x="10513" y="2268"/>
                  </a:lnTo>
                  <a:lnTo>
                    <a:pt x="12786" y="4537"/>
                  </a:lnTo>
                  <a:lnTo>
                    <a:pt x="12786" y="8280"/>
                  </a:lnTo>
                  <a:lnTo>
                    <a:pt x="8239" y="12818"/>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94" name="Google Shape;2194;p53"/>
            <p:cNvSpPr/>
            <p:nvPr/>
          </p:nvSpPr>
          <p:spPr>
            <a:xfrm>
              <a:off x="5807270" y="9866341"/>
              <a:ext cx="10795" cy="10795"/>
            </a:xfrm>
            <a:custGeom>
              <a:avLst/>
              <a:gdLst/>
              <a:ahLst/>
              <a:cxnLst/>
              <a:rect l="l" t="t" r="r" b="b"/>
              <a:pathLst>
                <a:path w="10795" h="10795" extrusionOk="0">
                  <a:moveTo>
                    <a:pt x="6591" y="10266"/>
                  </a:moveTo>
                  <a:lnTo>
                    <a:pt x="3636" y="10266"/>
                  </a:lnTo>
                  <a:lnTo>
                    <a:pt x="0" y="6636"/>
                  </a:lnTo>
                  <a:lnTo>
                    <a:pt x="0" y="3629"/>
                  </a:lnTo>
                  <a:lnTo>
                    <a:pt x="3636" y="0"/>
                  </a:lnTo>
                  <a:lnTo>
                    <a:pt x="6591" y="0"/>
                  </a:lnTo>
                  <a:lnTo>
                    <a:pt x="8410" y="1814"/>
                  </a:lnTo>
                  <a:lnTo>
                    <a:pt x="10228" y="3629"/>
                  </a:lnTo>
                  <a:lnTo>
                    <a:pt x="10228" y="6636"/>
                  </a:lnTo>
                  <a:lnTo>
                    <a:pt x="6591" y="10266"/>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95" name="Google Shape;2195;p53"/>
            <p:cNvSpPr/>
            <p:nvPr/>
          </p:nvSpPr>
          <p:spPr>
            <a:xfrm>
              <a:off x="5957180" y="10017155"/>
              <a:ext cx="8255" cy="8255"/>
            </a:xfrm>
            <a:custGeom>
              <a:avLst/>
              <a:gdLst/>
              <a:ahLst/>
              <a:cxnLst/>
              <a:rect l="l" t="t" r="r" b="b"/>
              <a:pathLst>
                <a:path w="8254" h="8254" extrusionOk="0">
                  <a:moveTo>
                    <a:pt x="4943" y="7713"/>
                  </a:moveTo>
                  <a:lnTo>
                    <a:pt x="2727" y="7713"/>
                  </a:lnTo>
                  <a:lnTo>
                    <a:pt x="0" y="4991"/>
                  </a:lnTo>
                  <a:lnTo>
                    <a:pt x="0" y="2722"/>
                  </a:lnTo>
                  <a:lnTo>
                    <a:pt x="2727" y="0"/>
                  </a:lnTo>
                  <a:lnTo>
                    <a:pt x="4943" y="0"/>
                  </a:lnTo>
                  <a:lnTo>
                    <a:pt x="6307" y="1361"/>
                  </a:lnTo>
                  <a:lnTo>
                    <a:pt x="7671" y="2722"/>
                  </a:lnTo>
                  <a:lnTo>
                    <a:pt x="7671" y="4934"/>
                  </a:lnTo>
                  <a:lnTo>
                    <a:pt x="6307" y="6352"/>
                  </a:lnTo>
                  <a:lnTo>
                    <a:pt x="4943" y="7713"/>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96" name="Google Shape;2196;p53"/>
            <p:cNvSpPr/>
            <p:nvPr/>
          </p:nvSpPr>
          <p:spPr>
            <a:xfrm>
              <a:off x="6107090" y="10167969"/>
              <a:ext cx="5715" cy="5715"/>
            </a:xfrm>
            <a:custGeom>
              <a:avLst/>
              <a:gdLst/>
              <a:ahLst/>
              <a:cxnLst/>
              <a:rect l="l" t="t" r="r" b="b"/>
              <a:pathLst>
                <a:path w="5714" h="5715" extrusionOk="0">
                  <a:moveTo>
                    <a:pt x="3295" y="5104"/>
                  </a:moveTo>
                  <a:lnTo>
                    <a:pt x="1818" y="5104"/>
                  </a:lnTo>
                  <a:lnTo>
                    <a:pt x="0" y="3289"/>
                  </a:lnTo>
                  <a:lnTo>
                    <a:pt x="0" y="1814"/>
                  </a:lnTo>
                  <a:lnTo>
                    <a:pt x="1818" y="0"/>
                  </a:lnTo>
                  <a:lnTo>
                    <a:pt x="3295" y="0"/>
                  </a:lnTo>
                  <a:lnTo>
                    <a:pt x="4205" y="907"/>
                  </a:lnTo>
                  <a:lnTo>
                    <a:pt x="5114" y="1814"/>
                  </a:lnTo>
                  <a:lnTo>
                    <a:pt x="5114" y="3289"/>
                  </a:lnTo>
                  <a:lnTo>
                    <a:pt x="3295" y="5104"/>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97" name="Google Shape;2197;p53"/>
            <p:cNvSpPr/>
            <p:nvPr/>
          </p:nvSpPr>
          <p:spPr>
            <a:xfrm>
              <a:off x="6256318" y="10318159"/>
              <a:ext cx="4445" cy="4445"/>
            </a:xfrm>
            <a:custGeom>
              <a:avLst/>
              <a:gdLst/>
              <a:ahLst/>
              <a:cxnLst/>
              <a:rect l="l" t="t" r="r" b="b"/>
              <a:pathLst>
                <a:path w="4445" h="4445" extrusionOk="0">
                  <a:moveTo>
                    <a:pt x="2500" y="3856"/>
                  </a:moveTo>
                  <a:lnTo>
                    <a:pt x="1363" y="3856"/>
                  </a:lnTo>
                  <a:lnTo>
                    <a:pt x="0" y="2495"/>
                  </a:lnTo>
                  <a:lnTo>
                    <a:pt x="0" y="1361"/>
                  </a:lnTo>
                  <a:lnTo>
                    <a:pt x="1363" y="0"/>
                  </a:lnTo>
                  <a:lnTo>
                    <a:pt x="2500" y="0"/>
                  </a:lnTo>
                  <a:lnTo>
                    <a:pt x="3182" y="680"/>
                  </a:lnTo>
                  <a:lnTo>
                    <a:pt x="3864" y="1361"/>
                  </a:lnTo>
                  <a:lnTo>
                    <a:pt x="3864" y="2495"/>
                  </a:lnTo>
                  <a:lnTo>
                    <a:pt x="2500" y="3856"/>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98" name="Google Shape;2198;p53"/>
            <p:cNvSpPr/>
            <p:nvPr/>
          </p:nvSpPr>
          <p:spPr>
            <a:xfrm>
              <a:off x="4458650" y="8210446"/>
              <a:ext cx="32384" cy="32384"/>
            </a:xfrm>
            <a:custGeom>
              <a:avLst/>
              <a:gdLst/>
              <a:ahLst/>
              <a:cxnLst/>
              <a:rect l="l" t="t" r="r" b="b"/>
              <a:pathLst>
                <a:path w="32385" h="32384" extrusionOk="0">
                  <a:moveTo>
                    <a:pt x="20628" y="32216"/>
                  </a:moveTo>
                  <a:lnTo>
                    <a:pt x="11365" y="32216"/>
                  </a:lnTo>
                  <a:lnTo>
                    <a:pt x="0" y="20758"/>
                  </a:lnTo>
                  <a:lnTo>
                    <a:pt x="0" y="11457"/>
                  </a:lnTo>
                  <a:lnTo>
                    <a:pt x="11365" y="0"/>
                  </a:lnTo>
                  <a:lnTo>
                    <a:pt x="20571" y="0"/>
                  </a:lnTo>
                  <a:lnTo>
                    <a:pt x="26310" y="5728"/>
                  </a:lnTo>
                  <a:lnTo>
                    <a:pt x="31993" y="11457"/>
                  </a:lnTo>
                  <a:lnTo>
                    <a:pt x="31993" y="20758"/>
                  </a:lnTo>
                  <a:lnTo>
                    <a:pt x="20628" y="32216"/>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99" name="Google Shape;2199;p53"/>
            <p:cNvSpPr/>
            <p:nvPr/>
          </p:nvSpPr>
          <p:spPr>
            <a:xfrm>
              <a:off x="4608560" y="8361260"/>
              <a:ext cx="29845" cy="29845"/>
            </a:xfrm>
            <a:custGeom>
              <a:avLst/>
              <a:gdLst/>
              <a:ahLst/>
              <a:cxnLst/>
              <a:rect l="l" t="t" r="r" b="b"/>
              <a:pathLst>
                <a:path w="29845" h="29845" extrusionOk="0">
                  <a:moveTo>
                    <a:pt x="18980" y="29607"/>
                  </a:moveTo>
                  <a:lnTo>
                    <a:pt x="10456" y="29607"/>
                  </a:lnTo>
                  <a:lnTo>
                    <a:pt x="0" y="19057"/>
                  </a:lnTo>
                  <a:lnTo>
                    <a:pt x="0" y="10549"/>
                  </a:lnTo>
                  <a:lnTo>
                    <a:pt x="10456" y="0"/>
                  </a:lnTo>
                  <a:lnTo>
                    <a:pt x="18980" y="0"/>
                  </a:lnTo>
                  <a:lnTo>
                    <a:pt x="24208" y="5274"/>
                  </a:lnTo>
                  <a:lnTo>
                    <a:pt x="29436" y="10549"/>
                  </a:lnTo>
                  <a:lnTo>
                    <a:pt x="29436" y="19057"/>
                  </a:lnTo>
                  <a:lnTo>
                    <a:pt x="18980" y="29607"/>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00" name="Google Shape;2200;p53"/>
            <p:cNvSpPr/>
            <p:nvPr/>
          </p:nvSpPr>
          <p:spPr>
            <a:xfrm>
              <a:off x="4758470" y="8512074"/>
              <a:ext cx="27305" cy="27305"/>
            </a:xfrm>
            <a:custGeom>
              <a:avLst/>
              <a:gdLst/>
              <a:ahLst/>
              <a:cxnLst/>
              <a:rect l="l" t="t" r="r" b="b"/>
              <a:pathLst>
                <a:path w="27304" h="27304" extrusionOk="0">
                  <a:moveTo>
                    <a:pt x="17332" y="27054"/>
                  </a:moveTo>
                  <a:lnTo>
                    <a:pt x="9603" y="27054"/>
                  </a:lnTo>
                  <a:lnTo>
                    <a:pt x="0" y="17412"/>
                  </a:lnTo>
                  <a:lnTo>
                    <a:pt x="0" y="9642"/>
                  </a:lnTo>
                  <a:lnTo>
                    <a:pt x="9546" y="0"/>
                  </a:lnTo>
                  <a:lnTo>
                    <a:pt x="17332" y="0"/>
                  </a:lnTo>
                  <a:lnTo>
                    <a:pt x="22105" y="4821"/>
                  </a:lnTo>
                  <a:lnTo>
                    <a:pt x="26879" y="9642"/>
                  </a:lnTo>
                  <a:lnTo>
                    <a:pt x="26879" y="17412"/>
                  </a:lnTo>
                  <a:lnTo>
                    <a:pt x="17332" y="27054"/>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01" name="Google Shape;2201;p53"/>
            <p:cNvSpPr/>
            <p:nvPr/>
          </p:nvSpPr>
          <p:spPr>
            <a:xfrm>
              <a:off x="4909061" y="8663512"/>
              <a:ext cx="23495" cy="23495"/>
            </a:xfrm>
            <a:custGeom>
              <a:avLst/>
              <a:gdLst/>
              <a:ahLst/>
              <a:cxnLst/>
              <a:rect l="l" t="t" r="r" b="b"/>
              <a:pathLst>
                <a:path w="23495" h="23495" extrusionOk="0">
                  <a:moveTo>
                    <a:pt x="14831" y="23197"/>
                  </a:moveTo>
                  <a:lnTo>
                    <a:pt x="8183" y="23197"/>
                  </a:lnTo>
                  <a:lnTo>
                    <a:pt x="0" y="14916"/>
                  </a:lnTo>
                  <a:lnTo>
                    <a:pt x="0" y="8224"/>
                  </a:lnTo>
                  <a:lnTo>
                    <a:pt x="8183" y="0"/>
                  </a:lnTo>
                  <a:lnTo>
                    <a:pt x="14831" y="0"/>
                  </a:lnTo>
                  <a:lnTo>
                    <a:pt x="18923" y="4140"/>
                  </a:lnTo>
                  <a:lnTo>
                    <a:pt x="23014" y="8280"/>
                  </a:lnTo>
                  <a:lnTo>
                    <a:pt x="23014" y="14973"/>
                  </a:lnTo>
                  <a:lnTo>
                    <a:pt x="14831" y="23197"/>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02" name="Google Shape;2202;p53"/>
            <p:cNvSpPr/>
            <p:nvPr/>
          </p:nvSpPr>
          <p:spPr>
            <a:xfrm>
              <a:off x="5058289" y="8813702"/>
              <a:ext cx="22225" cy="22225"/>
            </a:xfrm>
            <a:custGeom>
              <a:avLst/>
              <a:gdLst/>
              <a:ahLst/>
              <a:cxnLst/>
              <a:rect l="l" t="t" r="r" b="b"/>
              <a:pathLst>
                <a:path w="22225" h="22225" extrusionOk="0">
                  <a:moveTo>
                    <a:pt x="14036" y="21950"/>
                  </a:moveTo>
                  <a:lnTo>
                    <a:pt x="7728" y="21950"/>
                  </a:lnTo>
                  <a:lnTo>
                    <a:pt x="0" y="14122"/>
                  </a:lnTo>
                  <a:lnTo>
                    <a:pt x="0" y="7827"/>
                  </a:lnTo>
                  <a:lnTo>
                    <a:pt x="7728" y="0"/>
                  </a:lnTo>
                  <a:lnTo>
                    <a:pt x="13979" y="0"/>
                  </a:lnTo>
                  <a:lnTo>
                    <a:pt x="17900" y="3913"/>
                  </a:lnTo>
                  <a:lnTo>
                    <a:pt x="21764" y="7827"/>
                  </a:lnTo>
                  <a:lnTo>
                    <a:pt x="21764" y="14122"/>
                  </a:lnTo>
                  <a:lnTo>
                    <a:pt x="14036" y="2195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03" name="Google Shape;2203;p53"/>
            <p:cNvSpPr/>
            <p:nvPr/>
          </p:nvSpPr>
          <p:spPr>
            <a:xfrm>
              <a:off x="5208199" y="8964516"/>
              <a:ext cx="19685" cy="19685"/>
            </a:xfrm>
            <a:custGeom>
              <a:avLst/>
              <a:gdLst/>
              <a:ahLst/>
              <a:cxnLst/>
              <a:rect l="l" t="t" r="r" b="b"/>
              <a:pathLst>
                <a:path w="19685" h="19684" extrusionOk="0">
                  <a:moveTo>
                    <a:pt x="12388" y="19340"/>
                  </a:moveTo>
                  <a:lnTo>
                    <a:pt x="6819" y="19340"/>
                  </a:lnTo>
                  <a:lnTo>
                    <a:pt x="0" y="12421"/>
                  </a:lnTo>
                  <a:lnTo>
                    <a:pt x="0" y="6862"/>
                  </a:lnTo>
                  <a:lnTo>
                    <a:pt x="3409" y="3459"/>
                  </a:lnTo>
                  <a:lnTo>
                    <a:pt x="6819" y="0"/>
                  </a:lnTo>
                  <a:lnTo>
                    <a:pt x="12388" y="0"/>
                  </a:lnTo>
                  <a:lnTo>
                    <a:pt x="15797" y="3459"/>
                  </a:lnTo>
                  <a:lnTo>
                    <a:pt x="19207" y="6919"/>
                  </a:lnTo>
                  <a:lnTo>
                    <a:pt x="19207" y="12478"/>
                  </a:lnTo>
                  <a:lnTo>
                    <a:pt x="15797" y="15881"/>
                  </a:lnTo>
                  <a:lnTo>
                    <a:pt x="12388" y="1934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04" name="Google Shape;2204;p53"/>
            <p:cNvSpPr/>
            <p:nvPr/>
          </p:nvSpPr>
          <p:spPr>
            <a:xfrm>
              <a:off x="5358109" y="9115443"/>
              <a:ext cx="17145" cy="17145"/>
            </a:xfrm>
            <a:custGeom>
              <a:avLst/>
              <a:gdLst/>
              <a:ahLst/>
              <a:cxnLst/>
              <a:rect l="l" t="t" r="r" b="b"/>
              <a:pathLst>
                <a:path w="17145" h="17145" extrusionOk="0">
                  <a:moveTo>
                    <a:pt x="10740" y="16675"/>
                  </a:moveTo>
                  <a:lnTo>
                    <a:pt x="5966" y="16675"/>
                  </a:lnTo>
                  <a:lnTo>
                    <a:pt x="2955" y="13725"/>
                  </a:lnTo>
                  <a:lnTo>
                    <a:pt x="0" y="10776"/>
                  </a:lnTo>
                  <a:lnTo>
                    <a:pt x="0" y="5898"/>
                  </a:lnTo>
                  <a:lnTo>
                    <a:pt x="5910" y="0"/>
                  </a:lnTo>
                  <a:lnTo>
                    <a:pt x="10683" y="0"/>
                  </a:lnTo>
                  <a:lnTo>
                    <a:pt x="13695" y="2949"/>
                  </a:lnTo>
                  <a:lnTo>
                    <a:pt x="16650" y="5955"/>
                  </a:lnTo>
                  <a:lnTo>
                    <a:pt x="16650" y="10776"/>
                  </a:lnTo>
                  <a:lnTo>
                    <a:pt x="10740" y="16675"/>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05" name="Google Shape;2205;p53"/>
            <p:cNvSpPr/>
            <p:nvPr/>
          </p:nvSpPr>
          <p:spPr>
            <a:xfrm>
              <a:off x="5508019" y="9266256"/>
              <a:ext cx="14604" cy="14604"/>
            </a:xfrm>
            <a:custGeom>
              <a:avLst/>
              <a:gdLst/>
              <a:ahLst/>
              <a:cxnLst/>
              <a:rect l="l" t="t" r="r" b="b"/>
              <a:pathLst>
                <a:path w="14604" h="14604" extrusionOk="0">
                  <a:moveTo>
                    <a:pt x="9092" y="14122"/>
                  </a:moveTo>
                  <a:lnTo>
                    <a:pt x="5000" y="14122"/>
                  </a:lnTo>
                  <a:lnTo>
                    <a:pt x="0" y="9131"/>
                  </a:lnTo>
                  <a:lnTo>
                    <a:pt x="0" y="5047"/>
                  </a:lnTo>
                  <a:lnTo>
                    <a:pt x="2500" y="2495"/>
                  </a:lnTo>
                  <a:lnTo>
                    <a:pt x="5000" y="0"/>
                  </a:lnTo>
                  <a:lnTo>
                    <a:pt x="9035" y="0"/>
                  </a:lnTo>
                  <a:lnTo>
                    <a:pt x="11592" y="2495"/>
                  </a:lnTo>
                  <a:lnTo>
                    <a:pt x="14093" y="4991"/>
                  </a:lnTo>
                  <a:lnTo>
                    <a:pt x="14093" y="9074"/>
                  </a:lnTo>
                  <a:lnTo>
                    <a:pt x="11592" y="11627"/>
                  </a:lnTo>
                  <a:lnTo>
                    <a:pt x="9092" y="14122"/>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06" name="Google Shape;2206;p53"/>
            <p:cNvSpPr/>
            <p:nvPr/>
          </p:nvSpPr>
          <p:spPr>
            <a:xfrm>
              <a:off x="5657360" y="9416446"/>
              <a:ext cx="13335" cy="13335"/>
            </a:xfrm>
            <a:custGeom>
              <a:avLst/>
              <a:gdLst/>
              <a:ahLst/>
              <a:cxnLst/>
              <a:rect l="l" t="t" r="r" b="b"/>
              <a:pathLst>
                <a:path w="13335" h="13334" extrusionOk="0">
                  <a:moveTo>
                    <a:pt x="8239" y="12818"/>
                  </a:moveTo>
                  <a:lnTo>
                    <a:pt x="4546" y="12818"/>
                  </a:lnTo>
                  <a:lnTo>
                    <a:pt x="0" y="8280"/>
                  </a:lnTo>
                  <a:lnTo>
                    <a:pt x="0" y="4537"/>
                  </a:lnTo>
                  <a:lnTo>
                    <a:pt x="4546" y="0"/>
                  </a:lnTo>
                  <a:lnTo>
                    <a:pt x="8239" y="0"/>
                  </a:lnTo>
                  <a:lnTo>
                    <a:pt x="10513" y="2268"/>
                  </a:lnTo>
                  <a:lnTo>
                    <a:pt x="12786" y="4537"/>
                  </a:lnTo>
                  <a:lnTo>
                    <a:pt x="12786" y="8280"/>
                  </a:lnTo>
                  <a:lnTo>
                    <a:pt x="8239" y="12818"/>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07" name="Google Shape;2207;p53"/>
            <p:cNvSpPr/>
            <p:nvPr/>
          </p:nvSpPr>
          <p:spPr>
            <a:xfrm>
              <a:off x="5807270" y="9567260"/>
              <a:ext cx="10795" cy="10795"/>
            </a:xfrm>
            <a:custGeom>
              <a:avLst/>
              <a:gdLst/>
              <a:ahLst/>
              <a:cxnLst/>
              <a:rect l="l" t="t" r="r" b="b"/>
              <a:pathLst>
                <a:path w="10795" h="10795" extrusionOk="0">
                  <a:moveTo>
                    <a:pt x="6591" y="10266"/>
                  </a:moveTo>
                  <a:lnTo>
                    <a:pt x="3636" y="10266"/>
                  </a:lnTo>
                  <a:lnTo>
                    <a:pt x="0" y="6636"/>
                  </a:lnTo>
                  <a:lnTo>
                    <a:pt x="0" y="3629"/>
                  </a:lnTo>
                  <a:lnTo>
                    <a:pt x="3636" y="0"/>
                  </a:lnTo>
                  <a:lnTo>
                    <a:pt x="6591" y="0"/>
                  </a:lnTo>
                  <a:lnTo>
                    <a:pt x="8410" y="1814"/>
                  </a:lnTo>
                  <a:lnTo>
                    <a:pt x="10228" y="3629"/>
                  </a:lnTo>
                  <a:lnTo>
                    <a:pt x="10228" y="6636"/>
                  </a:lnTo>
                  <a:lnTo>
                    <a:pt x="6591" y="10266"/>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08" name="Google Shape;2208;p53"/>
            <p:cNvSpPr/>
            <p:nvPr/>
          </p:nvSpPr>
          <p:spPr>
            <a:xfrm>
              <a:off x="5957180" y="9718075"/>
              <a:ext cx="8255" cy="8255"/>
            </a:xfrm>
            <a:custGeom>
              <a:avLst/>
              <a:gdLst/>
              <a:ahLst/>
              <a:cxnLst/>
              <a:rect l="l" t="t" r="r" b="b"/>
              <a:pathLst>
                <a:path w="8254" h="8254" extrusionOk="0">
                  <a:moveTo>
                    <a:pt x="4943" y="7713"/>
                  </a:moveTo>
                  <a:lnTo>
                    <a:pt x="2727" y="7713"/>
                  </a:lnTo>
                  <a:lnTo>
                    <a:pt x="0" y="4991"/>
                  </a:lnTo>
                  <a:lnTo>
                    <a:pt x="0" y="2722"/>
                  </a:lnTo>
                  <a:lnTo>
                    <a:pt x="2727" y="0"/>
                  </a:lnTo>
                  <a:lnTo>
                    <a:pt x="4943" y="0"/>
                  </a:lnTo>
                  <a:lnTo>
                    <a:pt x="6307" y="1361"/>
                  </a:lnTo>
                  <a:lnTo>
                    <a:pt x="7671" y="2722"/>
                  </a:lnTo>
                  <a:lnTo>
                    <a:pt x="7671" y="4934"/>
                  </a:lnTo>
                  <a:lnTo>
                    <a:pt x="6307" y="6352"/>
                  </a:lnTo>
                  <a:lnTo>
                    <a:pt x="4943" y="7713"/>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09" name="Google Shape;2209;p53"/>
            <p:cNvSpPr/>
            <p:nvPr/>
          </p:nvSpPr>
          <p:spPr>
            <a:xfrm>
              <a:off x="6107090" y="9868889"/>
              <a:ext cx="5715" cy="5715"/>
            </a:xfrm>
            <a:custGeom>
              <a:avLst/>
              <a:gdLst/>
              <a:ahLst/>
              <a:cxnLst/>
              <a:rect l="l" t="t" r="r" b="b"/>
              <a:pathLst>
                <a:path w="5714" h="5715" extrusionOk="0">
                  <a:moveTo>
                    <a:pt x="3295" y="5104"/>
                  </a:moveTo>
                  <a:lnTo>
                    <a:pt x="1818" y="5104"/>
                  </a:lnTo>
                  <a:lnTo>
                    <a:pt x="0" y="3289"/>
                  </a:lnTo>
                  <a:lnTo>
                    <a:pt x="0" y="1814"/>
                  </a:lnTo>
                  <a:lnTo>
                    <a:pt x="1818" y="0"/>
                  </a:lnTo>
                  <a:lnTo>
                    <a:pt x="3295" y="0"/>
                  </a:lnTo>
                  <a:lnTo>
                    <a:pt x="4205" y="907"/>
                  </a:lnTo>
                  <a:lnTo>
                    <a:pt x="5114" y="1814"/>
                  </a:lnTo>
                  <a:lnTo>
                    <a:pt x="5114" y="3289"/>
                  </a:lnTo>
                  <a:lnTo>
                    <a:pt x="3295" y="5104"/>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10" name="Google Shape;2210;p53"/>
            <p:cNvSpPr/>
            <p:nvPr/>
          </p:nvSpPr>
          <p:spPr>
            <a:xfrm>
              <a:off x="6256318" y="10019079"/>
              <a:ext cx="4445" cy="4445"/>
            </a:xfrm>
            <a:custGeom>
              <a:avLst/>
              <a:gdLst/>
              <a:ahLst/>
              <a:cxnLst/>
              <a:rect l="l" t="t" r="r" b="b"/>
              <a:pathLst>
                <a:path w="4445" h="4445" extrusionOk="0">
                  <a:moveTo>
                    <a:pt x="2500" y="3856"/>
                  </a:moveTo>
                  <a:lnTo>
                    <a:pt x="1363" y="3856"/>
                  </a:lnTo>
                  <a:lnTo>
                    <a:pt x="0" y="2495"/>
                  </a:lnTo>
                  <a:lnTo>
                    <a:pt x="0" y="1361"/>
                  </a:lnTo>
                  <a:lnTo>
                    <a:pt x="1363" y="0"/>
                  </a:lnTo>
                  <a:lnTo>
                    <a:pt x="2500" y="0"/>
                  </a:lnTo>
                  <a:lnTo>
                    <a:pt x="3182" y="680"/>
                  </a:lnTo>
                  <a:lnTo>
                    <a:pt x="3864" y="1361"/>
                  </a:lnTo>
                  <a:lnTo>
                    <a:pt x="3864" y="2495"/>
                  </a:lnTo>
                  <a:lnTo>
                    <a:pt x="2500" y="3856"/>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11" name="Google Shape;2211;p53"/>
            <p:cNvSpPr/>
            <p:nvPr/>
          </p:nvSpPr>
          <p:spPr>
            <a:xfrm>
              <a:off x="4758470" y="8212994"/>
              <a:ext cx="27305" cy="27305"/>
            </a:xfrm>
            <a:custGeom>
              <a:avLst/>
              <a:gdLst/>
              <a:ahLst/>
              <a:cxnLst/>
              <a:rect l="l" t="t" r="r" b="b"/>
              <a:pathLst>
                <a:path w="27304" h="27304" extrusionOk="0">
                  <a:moveTo>
                    <a:pt x="17332" y="27054"/>
                  </a:moveTo>
                  <a:lnTo>
                    <a:pt x="9603" y="27054"/>
                  </a:lnTo>
                  <a:lnTo>
                    <a:pt x="0" y="17412"/>
                  </a:lnTo>
                  <a:lnTo>
                    <a:pt x="0" y="9642"/>
                  </a:lnTo>
                  <a:lnTo>
                    <a:pt x="9546" y="0"/>
                  </a:lnTo>
                  <a:lnTo>
                    <a:pt x="17332" y="0"/>
                  </a:lnTo>
                  <a:lnTo>
                    <a:pt x="22105" y="4821"/>
                  </a:lnTo>
                  <a:lnTo>
                    <a:pt x="26879" y="9642"/>
                  </a:lnTo>
                  <a:lnTo>
                    <a:pt x="26879" y="17412"/>
                  </a:lnTo>
                  <a:lnTo>
                    <a:pt x="17332" y="27054"/>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12" name="Google Shape;2212;p53"/>
            <p:cNvSpPr/>
            <p:nvPr/>
          </p:nvSpPr>
          <p:spPr>
            <a:xfrm>
              <a:off x="4909061" y="8364432"/>
              <a:ext cx="23495" cy="23495"/>
            </a:xfrm>
            <a:custGeom>
              <a:avLst/>
              <a:gdLst/>
              <a:ahLst/>
              <a:cxnLst/>
              <a:rect l="l" t="t" r="r" b="b"/>
              <a:pathLst>
                <a:path w="23495" h="23495" extrusionOk="0">
                  <a:moveTo>
                    <a:pt x="14831" y="23197"/>
                  </a:moveTo>
                  <a:lnTo>
                    <a:pt x="8183" y="23197"/>
                  </a:lnTo>
                  <a:lnTo>
                    <a:pt x="0" y="14916"/>
                  </a:lnTo>
                  <a:lnTo>
                    <a:pt x="0" y="8280"/>
                  </a:lnTo>
                  <a:lnTo>
                    <a:pt x="8183" y="0"/>
                  </a:lnTo>
                  <a:lnTo>
                    <a:pt x="14831" y="0"/>
                  </a:lnTo>
                  <a:lnTo>
                    <a:pt x="18923" y="4140"/>
                  </a:lnTo>
                  <a:lnTo>
                    <a:pt x="23014" y="8280"/>
                  </a:lnTo>
                  <a:lnTo>
                    <a:pt x="23014" y="14973"/>
                  </a:lnTo>
                  <a:lnTo>
                    <a:pt x="14831" y="23197"/>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13" name="Google Shape;2213;p53"/>
            <p:cNvSpPr/>
            <p:nvPr/>
          </p:nvSpPr>
          <p:spPr>
            <a:xfrm>
              <a:off x="5058289" y="8514622"/>
              <a:ext cx="22225" cy="22225"/>
            </a:xfrm>
            <a:custGeom>
              <a:avLst/>
              <a:gdLst/>
              <a:ahLst/>
              <a:cxnLst/>
              <a:rect l="l" t="t" r="r" b="b"/>
              <a:pathLst>
                <a:path w="22225" h="22225" extrusionOk="0">
                  <a:moveTo>
                    <a:pt x="14036" y="21950"/>
                  </a:moveTo>
                  <a:lnTo>
                    <a:pt x="7728" y="21950"/>
                  </a:lnTo>
                  <a:lnTo>
                    <a:pt x="0" y="14122"/>
                  </a:lnTo>
                  <a:lnTo>
                    <a:pt x="0" y="7827"/>
                  </a:lnTo>
                  <a:lnTo>
                    <a:pt x="7728" y="0"/>
                  </a:lnTo>
                  <a:lnTo>
                    <a:pt x="13979" y="0"/>
                  </a:lnTo>
                  <a:lnTo>
                    <a:pt x="17900" y="3913"/>
                  </a:lnTo>
                  <a:lnTo>
                    <a:pt x="21764" y="7827"/>
                  </a:lnTo>
                  <a:lnTo>
                    <a:pt x="21764" y="14122"/>
                  </a:lnTo>
                  <a:lnTo>
                    <a:pt x="14036" y="2195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14" name="Google Shape;2214;p53"/>
            <p:cNvSpPr/>
            <p:nvPr/>
          </p:nvSpPr>
          <p:spPr>
            <a:xfrm>
              <a:off x="5208199" y="8665436"/>
              <a:ext cx="19685" cy="19685"/>
            </a:xfrm>
            <a:custGeom>
              <a:avLst/>
              <a:gdLst/>
              <a:ahLst/>
              <a:cxnLst/>
              <a:rect l="l" t="t" r="r" b="b"/>
              <a:pathLst>
                <a:path w="19685" h="19684" extrusionOk="0">
                  <a:moveTo>
                    <a:pt x="12388" y="19340"/>
                  </a:moveTo>
                  <a:lnTo>
                    <a:pt x="6819" y="19340"/>
                  </a:lnTo>
                  <a:lnTo>
                    <a:pt x="0" y="12421"/>
                  </a:lnTo>
                  <a:lnTo>
                    <a:pt x="0" y="6862"/>
                  </a:lnTo>
                  <a:lnTo>
                    <a:pt x="3409" y="3459"/>
                  </a:lnTo>
                  <a:lnTo>
                    <a:pt x="6819" y="0"/>
                  </a:lnTo>
                  <a:lnTo>
                    <a:pt x="12388" y="0"/>
                  </a:lnTo>
                  <a:lnTo>
                    <a:pt x="15797" y="3459"/>
                  </a:lnTo>
                  <a:lnTo>
                    <a:pt x="19207" y="6919"/>
                  </a:lnTo>
                  <a:lnTo>
                    <a:pt x="19207" y="12478"/>
                  </a:lnTo>
                  <a:lnTo>
                    <a:pt x="15797" y="15881"/>
                  </a:lnTo>
                  <a:lnTo>
                    <a:pt x="12388" y="1934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15" name="Google Shape;2215;p53"/>
            <p:cNvSpPr/>
            <p:nvPr/>
          </p:nvSpPr>
          <p:spPr>
            <a:xfrm>
              <a:off x="5358109" y="8816363"/>
              <a:ext cx="17145" cy="17145"/>
            </a:xfrm>
            <a:custGeom>
              <a:avLst/>
              <a:gdLst/>
              <a:ahLst/>
              <a:cxnLst/>
              <a:rect l="l" t="t" r="r" b="b"/>
              <a:pathLst>
                <a:path w="17145" h="17145" extrusionOk="0">
                  <a:moveTo>
                    <a:pt x="10740" y="16731"/>
                  </a:moveTo>
                  <a:lnTo>
                    <a:pt x="5966" y="16731"/>
                  </a:lnTo>
                  <a:lnTo>
                    <a:pt x="0" y="10776"/>
                  </a:lnTo>
                  <a:lnTo>
                    <a:pt x="0" y="5898"/>
                  </a:lnTo>
                  <a:lnTo>
                    <a:pt x="5910" y="0"/>
                  </a:lnTo>
                  <a:lnTo>
                    <a:pt x="10683" y="0"/>
                  </a:lnTo>
                  <a:lnTo>
                    <a:pt x="13695" y="2949"/>
                  </a:lnTo>
                  <a:lnTo>
                    <a:pt x="16650" y="5898"/>
                  </a:lnTo>
                  <a:lnTo>
                    <a:pt x="16650" y="10776"/>
                  </a:lnTo>
                  <a:lnTo>
                    <a:pt x="13695" y="13725"/>
                  </a:lnTo>
                  <a:lnTo>
                    <a:pt x="10740" y="16731"/>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2216" name="Google Shape;2216;p53"/>
            <p:cNvPicPr preferRelativeResize="0"/>
            <p:nvPr/>
          </p:nvPicPr>
          <p:blipFill rotWithShape="1">
            <a:blip r:embed="rId29">
              <a:alphaModFix/>
            </a:blip>
            <a:srcRect/>
            <a:stretch/>
          </p:blipFill>
          <p:spPr>
            <a:xfrm>
              <a:off x="569291" y="10279150"/>
              <a:ext cx="2295984" cy="381236"/>
            </a:xfrm>
            <a:prstGeom prst="rect">
              <a:avLst/>
            </a:prstGeom>
            <a:noFill/>
            <a:ln>
              <a:noFill/>
            </a:ln>
          </p:spPr>
        </p:pic>
        <p:sp>
          <p:nvSpPr>
            <p:cNvPr id="2217" name="Google Shape;2217;p53"/>
            <p:cNvSpPr/>
            <p:nvPr/>
          </p:nvSpPr>
          <p:spPr>
            <a:xfrm>
              <a:off x="5508019" y="8967177"/>
              <a:ext cx="14604" cy="14604"/>
            </a:xfrm>
            <a:custGeom>
              <a:avLst/>
              <a:gdLst/>
              <a:ahLst/>
              <a:cxnLst/>
              <a:rect l="l" t="t" r="r" b="b"/>
              <a:pathLst>
                <a:path w="14604" h="14604" extrusionOk="0">
                  <a:moveTo>
                    <a:pt x="9092" y="14122"/>
                  </a:moveTo>
                  <a:lnTo>
                    <a:pt x="5000" y="14122"/>
                  </a:lnTo>
                  <a:lnTo>
                    <a:pt x="0" y="9131"/>
                  </a:lnTo>
                  <a:lnTo>
                    <a:pt x="0" y="5047"/>
                  </a:lnTo>
                  <a:lnTo>
                    <a:pt x="2500" y="2495"/>
                  </a:lnTo>
                  <a:lnTo>
                    <a:pt x="5000" y="0"/>
                  </a:lnTo>
                  <a:lnTo>
                    <a:pt x="9035" y="0"/>
                  </a:lnTo>
                  <a:lnTo>
                    <a:pt x="11592" y="2495"/>
                  </a:lnTo>
                  <a:lnTo>
                    <a:pt x="14093" y="4991"/>
                  </a:lnTo>
                  <a:lnTo>
                    <a:pt x="14093" y="9074"/>
                  </a:lnTo>
                  <a:lnTo>
                    <a:pt x="11592" y="11627"/>
                  </a:lnTo>
                  <a:lnTo>
                    <a:pt x="9092" y="14122"/>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18" name="Google Shape;2218;p53"/>
            <p:cNvSpPr/>
            <p:nvPr/>
          </p:nvSpPr>
          <p:spPr>
            <a:xfrm>
              <a:off x="5657360" y="9117367"/>
              <a:ext cx="13335" cy="13335"/>
            </a:xfrm>
            <a:custGeom>
              <a:avLst/>
              <a:gdLst/>
              <a:ahLst/>
              <a:cxnLst/>
              <a:rect l="l" t="t" r="r" b="b"/>
              <a:pathLst>
                <a:path w="13335" h="13334" extrusionOk="0">
                  <a:moveTo>
                    <a:pt x="8239" y="12818"/>
                  </a:moveTo>
                  <a:lnTo>
                    <a:pt x="4546" y="12818"/>
                  </a:lnTo>
                  <a:lnTo>
                    <a:pt x="0" y="8280"/>
                  </a:lnTo>
                  <a:lnTo>
                    <a:pt x="0" y="4537"/>
                  </a:lnTo>
                  <a:lnTo>
                    <a:pt x="4546" y="0"/>
                  </a:lnTo>
                  <a:lnTo>
                    <a:pt x="8239" y="0"/>
                  </a:lnTo>
                  <a:lnTo>
                    <a:pt x="10513" y="2268"/>
                  </a:lnTo>
                  <a:lnTo>
                    <a:pt x="12786" y="4537"/>
                  </a:lnTo>
                  <a:lnTo>
                    <a:pt x="12786" y="8280"/>
                  </a:lnTo>
                  <a:lnTo>
                    <a:pt x="8239" y="12818"/>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19" name="Google Shape;2219;p53"/>
            <p:cNvSpPr/>
            <p:nvPr/>
          </p:nvSpPr>
          <p:spPr>
            <a:xfrm>
              <a:off x="5807270" y="9268181"/>
              <a:ext cx="10795" cy="10795"/>
            </a:xfrm>
            <a:custGeom>
              <a:avLst/>
              <a:gdLst/>
              <a:ahLst/>
              <a:cxnLst/>
              <a:rect l="l" t="t" r="r" b="b"/>
              <a:pathLst>
                <a:path w="10795" h="10795" extrusionOk="0">
                  <a:moveTo>
                    <a:pt x="6591" y="10266"/>
                  </a:moveTo>
                  <a:lnTo>
                    <a:pt x="3636" y="10266"/>
                  </a:lnTo>
                  <a:lnTo>
                    <a:pt x="0" y="6636"/>
                  </a:lnTo>
                  <a:lnTo>
                    <a:pt x="0" y="3629"/>
                  </a:lnTo>
                  <a:lnTo>
                    <a:pt x="3636" y="0"/>
                  </a:lnTo>
                  <a:lnTo>
                    <a:pt x="6591" y="0"/>
                  </a:lnTo>
                  <a:lnTo>
                    <a:pt x="8410" y="1814"/>
                  </a:lnTo>
                  <a:lnTo>
                    <a:pt x="10228" y="3629"/>
                  </a:lnTo>
                  <a:lnTo>
                    <a:pt x="10228" y="6636"/>
                  </a:lnTo>
                  <a:lnTo>
                    <a:pt x="6591" y="10266"/>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20" name="Google Shape;2220;p53"/>
            <p:cNvSpPr/>
            <p:nvPr/>
          </p:nvSpPr>
          <p:spPr>
            <a:xfrm>
              <a:off x="5957180" y="9418994"/>
              <a:ext cx="8255" cy="8255"/>
            </a:xfrm>
            <a:custGeom>
              <a:avLst/>
              <a:gdLst/>
              <a:ahLst/>
              <a:cxnLst/>
              <a:rect l="l" t="t" r="r" b="b"/>
              <a:pathLst>
                <a:path w="8254" h="8254" extrusionOk="0">
                  <a:moveTo>
                    <a:pt x="4943" y="7713"/>
                  </a:moveTo>
                  <a:lnTo>
                    <a:pt x="2727" y="7713"/>
                  </a:lnTo>
                  <a:lnTo>
                    <a:pt x="0" y="4991"/>
                  </a:lnTo>
                  <a:lnTo>
                    <a:pt x="0" y="2779"/>
                  </a:lnTo>
                  <a:lnTo>
                    <a:pt x="1363" y="1361"/>
                  </a:lnTo>
                  <a:lnTo>
                    <a:pt x="2727" y="0"/>
                  </a:lnTo>
                  <a:lnTo>
                    <a:pt x="4943" y="0"/>
                  </a:lnTo>
                  <a:lnTo>
                    <a:pt x="6307" y="1361"/>
                  </a:lnTo>
                  <a:lnTo>
                    <a:pt x="7671" y="2722"/>
                  </a:lnTo>
                  <a:lnTo>
                    <a:pt x="7671" y="4934"/>
                  </a:lnTo>
                  <a:lnTo>
                    <a:pt x="6307" y="6352"/>
                  </a:lnTo>
                  <a:lnTo>
                    <a:pt x="4943" y="7713"/>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21" name="Google Shape;2221;p53"/>
            <p:cNvSpPr/>
            <p:nvPr/>
          </p:nvSpPr>
          <p:spPr>
            <a:xfrm>
              <a:off x="6107090" y="9569808"/>
              <a:ext cx="5715" cy="5715"/>
            </a:xfrm>
            <a:custGeom>
              <a:avLst/>
              <a:gdLst/>
              <a:ahLst/>
              <a:cxnLst/>
              <a:rect l="l" t="t" r="r" b="b"/>
              <a:pathLst>
                <a:path w="5714" h="5715" extrusionOk="0">
                  <a:moveTo>
                    <a:pt x="3295" y="5104"/>
                  </a:moveTo>
                  <a:lnTo>
                    <a:pt x="1818" y="5104"/>
                  </a:lnTo>
                  <a:lnTo>
                    <a:pt x="0" y="3289"/>
                  </a:lnTo>
                  <a:lnTo>
                    <a:pt x="0" y="1814"/>
                  </a:lnTo>
                  <a:lnTo>
                    <a:pt x="1818" y="0"/>
                  </a:lnTo>
                  <a:lnTo>
                    <a:pt x="3295" y="0"/>
                  </a:lnTo>
                  <a:lnTo>
                    <a:pt x="4205" y="907"/>
                  </a:lnTo>
                  <a:lnTo>
                    <a:pt x="5114" y="1814"/>
                  </a:lnTo>
                  <a:lnTo>
                    <a:pt x="5114" y="3289"/>
                  </a:lnTo>
                  <a:lnTo>
                    <a:pt x="3295" y="5104"/>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22" name="Google Shape;2222;p53"/>
            <p:cNvSpPr/>
            <p:nvPr/>
          </p:nvSpPr>
          <p:spPr>
            <a:xfrm>
              <a:off x="6256318" y="9719998"/>
              <a:ext cx="4445" cy="4445"/>
            </a:xfrm>
            <a:custGeom>
              <a:avLst/>
              <a:gdLst/>
              <a:ahLst/>
              <a:cxnLst/>
              <a:rect l="l" t="t" r="r" b="b"/>
              <a:pathLst>
                <a:path w="4445" h="4445" extrusionOk="0">
                  <a:moveTo>
                    <a:pt x="2500" y="3856"/>
                  </a:moveTo>
                  <a:lnTo>
                    <a:pt x="1363" y="3856"/>
                  </a:lnTo>
                  <a:lnTo>
                    <a:pt x="0" y="2495"/>
                  </a:lnTo>
                  <a:lnTo>
                    <a:pt x="0" y="1361"/>
                  </a:lnTo>
                  <a:lnTo>
                    <a:pt x="1363" y="0"/>
                  </a:lnTo>
                  <a:lnTo>
                    <a:pt x="2500" y="0"/>
                  </a:lnTo>
                  <a:lnTo>
                    <a:pt x="3182" y="680"/>
                  </a:lnTo>
                  <a:lnTo>
                    <a:pt x="3864" y="1361"/>
                  </a:lnTo>
                  <a:lnTo>
                    <a:pt x="3864" y="2495"/>
                  </a:lnTo>
                  <a:lnTo>
                    <a:pt x="2500" y="3856"/>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23" name="Google Shape;2223;p53"/>
            <p:cNvSpPr/>
            <p:nvPr/>
          </p:nvSpPr>
          <p:spPr>
            <a:xfrm>
              <a:off x="5058289" y="8215542"/>
              <a:ext cx="22225" cy="22225"/>
            </a:xfrm>
            <a:custGeom>
              <a:avLst/>
              <a:gdLst/>
              <a:ahLst/>
              <a:cxnLst/>
              <a:rect l="l" t="t" r="r" b="b"/>
              <a:pathLst>
                <a:path w="22225" h="22225" extrusionOk="0">
                  <a:moveTo>
                    <a:pt x="14036" y="21950"/>
                  </a:moveTo>
                  <a:lnTo>
                    <a:pt x="7728" y="21950"/>
                  </a:lnTo>
                  <a:lnTo>
                    <a:pt x="0" y="14122"/>
                  </a:lnTo>
                  <a:lnTo>
                    <a:pt x="0" y="7827"/>
                  </a:lnTo>
                  <a:lnTo>
                    <a:pt x="7728" y="0"/>
                  </a:lnTo>
                  <a:lnTo>
                    <a:pt x="13979" y="0"/>
                  </a:lnTo>
                  <a:lnTo>
                    <a:pt x="17900" y="3913"/>
                  </a:lnTo>
                  <a:lnTo>
                    <a:pt x="21764" y="7827"/>
                  </a:lnTo>
                  <a:lnTo>
                    <a:pt x="21764" y="14122"/>
                  </a:lnTo>
                  <a:lnTo>
                    <a:pt x="14036" y="2195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24" name="Google Shape;2224;p53"/>
            <p:cNvSpPr/>
            <p:nvPr/>
          </p:nvSpPr>
          <p:spPr>
            <a:xfrm>
              <a:off x="5208199" y="8366356"/>
              <a:ext cx="19685" cy="19685"/>
            </a:xfrm>
            <a:custGeom>
              <a:avLst/>
              <a:gdLst/>
              <a:ahLst/>
              <a:cxnLst/>
              <a:rect l="l" t="t" r="r" b="b"/>
              <a:pathLst>
                <a:path w="19685" h="19684" extrusionOk="0">
                  <a:moveTo>
                    <a:pt x="12388" y="19340"/>
                  </a:moveTo>
                  <a:lnTo>
                    <a:pt x="6819" y="19340"/>
                  </a:lnTo>
                  <a:lnTo>
                    <a:pt x="0" y="12421"/>
                  </a:lnTo>
                  <a:lnTo>
                    <a:pt x="0" y="6862"/>
                  </a:lnTo>
                  <a:lnTo>
                    <a:pt x="3409" y="3459"/>
                  </a:lnTo>
                  <a:lnTo>
                    <a:pt x="6819" y="0"/>
                  </a:lnTo>
                  <a:lnTo>
                    <a:pt x="12388" y="0"/>
                  </a:lnTo>
                  <a:lnTo>
                    <a:pt x="15797" y="3459"/>
                  </a:lnTo>
                  <a:lnTo>
                    <a:pt x="19207" y="6919"/>
                  </a:lnTo>
                  <a:lnTo>
                    <a:pt x="19207" y="12478"/>
                  </a:lnTo>
                  <a:lnTo>
                    <a:pt x="15797" y="15881"/>
                  </a:lnTo>
                  <a:lnTo>
                    <a:pt x="12388" y="19340"/>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25" name="Google Shape;2225;p53"/>
            <p:cNvSpPr/>
            <p:nvPr/>
          </p:nvSpPr>
          <p:spPr>
            <a:xfrm>
              <a:off x="5358109" y="8517283"/>
              <a:ext cx="17145" cy="17145"/>
            </a:xfrm>
            <a:custGeom>
              <a:avLst/>
              <a:gdLst/>
              <a:ahLst/>
              <a:cxnLst/>
              <a:rect l="l" t="t" r="r" b="b"/>
              <a:pathLst>
                <a:path w="17145" h="17145" extrusionOk="0">
                  <a:moveTo>
                    <a:pt x="10740" y="16675"/>
                  </a:moveTo>
                  <a:lnTo>
                    <a:pt x="5966" y="16675"/>
                  </a:lnTo>
                  <a:lnTo>
                    <a:pt x="2955" y="13725"/>
                  </a:lnTo>
                  <a:lnTo>
                    <a:pt x="0" y="10776"/>
                  </a:lnTo>
                  <a:lnTo>
                    <a:pt x="0" y="5898"/>
                  </a:lnTo>
                  <a:lnTo>
                    <a:pt x="5910" y="0"/>
                  </a:lnTo>
                  <a:lnTo>
                    <a:pt x="10683" y="0"/>
                  </a:lnTo>
                  <a:lnTo>
                    <a:pt x="13695" y="2949"/>
                  </a:lnTo>
                  <a:lnTo>
                    <a:pt x="16650" y="5898"/>
                  </a:lnTo>
                  <a:lnTo>
                    <a:pt x="16650" y="10776"/>
                  </a:lnTo>
                  <a:lnTo>
                    <a:pt x="10740" y="16675"/>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26" name="Google Shape;2226;p53"/>
            <p:cNvSpPr/>
            <p:nvPr/>
          </p:nvSpPr>
          <p:spPr>
            <a:xfrm>
              <a:off x="5508019" y="8668098"/>
              <a:ext cx="14604" cy="14604"/>
            </a:xfrm>
            <a:custGeom>
              <a:avLst/>
              <a:gdLst/>
              <a:ahLst/>
              <a:cxnLst/>
              <a:rect l="l" t="t" r="r" b="b"/>
              <a:pathLst>
                <a:path w="14604" h="14604" extrusionOk="0">
                  <a:moveTo>
                    <a:pt x="9092" y="14122"/>
                  </a:moveTo>
                  <a:lnTo>
                    <a:pt x="5000" y="14122"/>
                  </a:lnTo>
                  <a:lnTo>
                    <a:pt x="0" y="9131"/>
                  </a:lnTo>
                  <a:lnTo>
                    <a:pt x="0" y="5047"/>
                  </a:lnTo>
                  <a:lnTo>
                    <a:pt x="2500" y="2495"/>
                  </a:lnTo>
                  <a:lnTo>
                    <a:pt x="5000" y="0"/>
                  </a:lnTo>
                  <a:lnTo>
                    <a:pt x="9035" y="0"/>
                  </a:lnTo>
                  <a:lnTo>
                    <a:pt x="11592" y="2495"/>
                  </a:lnTo>
                  <a:lnTo>
                    <a:pt x="14093" y="4991"/>
                  </a:lnTo>
                  <a:lnTo>
                    <a:pt x="14093" y="9074"/>
                  </a:lnTo>
                  <a:lnTo>
                    <a:pt x="11592" y="11627"/>
                  </a:lnTo>
                  <a:lnTo>
                    <a:pt x="9092" y="14122"/>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27" name="Google Shape;2227;p53"/>
            <p:cNvSpPr/>
            <p:nvPr/>
          </p:nvSpPr>
          <p:spPr>
            <a:xfrm>
              <a:off x="5657360" y="8818231"/>
              <a:ext cx="13335" cy="13335"/>
            </a:xfrm>
            <a:custGeom>
              <a:avLst/>
              <a:gdLst/>
              <a:ahLst/>
              <a:cxnLst/>
              <a:rect l="l" t="t" r="r" b="b"/>
              <a:pathLst>
                <a:path w="13335" h="13334" extrusionOk="0">
                  <a:moveTo>
                    <a:pt x="8239" y="12818"/>
                  </a:moveTo>
                  <a:lnTo>
                    <a:pt x="4546" y="12818"/>
                  </a:lnTo>
                  <a:lnTo>
                    <a:pt x="0" y="8280"/>
                  </a:lnTo>
                  <a:lnTo>
                    <a:pt x="0" y="4537"/>
                  </a:lnTo>
                  <a:lnTo>
                    <a:pt x="4546" y="0"/>
                  </a:lnTo>
                  <a:lnTo>
                    <a:pt x="8239" y="0"/>
                  </a:lnTo>
                  <a:lnTo>
                    <a:pt x="10513" y="2268"/>
                  </a:lnTo>
                  <a:lnTo>
                    <a:pt x="12786" y="4537"/>
                  </a:lnTo>
                  <a:lnTo>
                    <a:pt x="12786" y="8280"/>
                  </a:lnTo>
                  <a:lnTo>
                    <a:pt x="8239" y="12818"/>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28" name="Google Shape;2228;p53"/>
            <p:cNvSpPr/>
            <p:nvPr/>
          </p:nvSpPr>
          <p:spPr>
            <a:xfrm>
              <a:off x="5807270" y="8969102"/>
              <a:ext cx="10795" cy="10795"/>
            </a:xfrm>
            <a:custGeom>
              <a:avLst/>
              <a:gdLst/>
              <a:ahLst/>
              <a:cxnLst/>
              <a:rect l="l" t="t" r="r" b="b"/>
              <a:pathLst>
                <a:path w="10795" h="10795" extrusionOk="0">
                  <a:moveTo>
                    <a:pt x="6591" y="10266"/>
                  </a:moveTo>
                  <a:lnTo>
                    <a:pt x="3636" y="10266"/>
                  </a:lnTo>
                  <a:lnTo>
                    <a:pt x="0" y="6636"/>
                  </a:lnTo>
                  <a:lnTo>
                    <a:pt x="0" y="3629"/>
                  </a:lnTo>
                  <a:lnTo>
                    <a:pt x="3636" y="0"/>
                  </a:lnTo>
                  <a:lnTo>
                    <a:pt x="6591" y="0"/>
                  </a:lnTo>
                  <a:lnTo>
                    <a:pt x="8410" y="1814"/>
                  </a:lnTo>
                  <a:lnTo>
                    <a:pt x="10228" y="3629"/>
                  </a:lnTo>
                  <a:lnTo>
                    <a:pt x="10228" y="6636"/>
                  </a:lnTo>
                  <a:lnTo>
                    <a:pt x="6591" y="10266"/>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29" name="Google Shape;2229;p53"/>
            <p:cNvSpPr/>
            <p:nvPr/>
          </p:nvSpPr>
          <p:spPr>
            <a:xfrm>
              <a:off x="5957180" y="9119916"/>
              <a:ext cx="8255" cy="8255"/>
            </a:xfrm>
            <a:custGeom>
              <a:avLst/>
              <a:gdLst/>
              <a:ahLst/>
              <a:cxnLst/>
              <a:rect l="l" t="t" r="r" b="b"/>
              <a:pathLst>
                <a:path w="8254" h="8254" extrusionOk="0">
                  <a:moveTo>
                    <a:pt x="4943" y="7713"/>
                  </a:moveTo>
                  <a:lnTo>
                    <a:pt x="2727" y="7713"/>
                  </a:lnTo>
                  <a:lnTo>
                    <a:pt x="0" y="4991"/>
                  </a:lnTo>
                  <a:lnTo>
                    <a:pt x="0" y="2722"/>
                  </a:lnTo>
                  <a:lnTo>
                    <a:pt x="2727" y="0"/>
                  </a:lnTo>
                  <a:lnTo>
                    <a:pt x="4943" y="0"/>
                  </a:lnTo>
                  <a:lnTo>
                    <a:pt x="6307" y="1361"/>
                  </a:lnTo>
                  <a:lnTo>
                    <a:pt x="7671" y="2722"/>
                  </a:lnTo>
                  <a:lnTo>
                    <a:pt x="7671" y="4991"/>
                  </a:lnTo>
                  <a:lnTo>
                    <a:pt x="4943" y="7713"/>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30" name="Google Shape;2230;p53"/>
            <p:cNvSpPr/>
            <p:nvPr/>
          </p:nvSpPr>
          <p:spPr>
            <a:xfrm>
              <a:off x="6107090" y="9270729"/>
              <a:ext cx="5715" cy="5715"/>
            </a:xfrm>
            <a:custGeom>
              <a:avLst/>
              <a:gdLst/>
              <a:ahLst/>
              <a:cxnLst/>
              <a:rect l="l" t="t" r="r" b="b"/>
              <a:pathLst>
                <a:path w="5714" h="5715" extrusionOk="0">
                  <a:moveTo>
                    <a:pt x="3295" y="5104"/>
                  </a:moveTo>
                  <a:lnTo>
                    <a:pt x="1818" y="5104"/>
                  </a:lnTo>
                  <a:lnTo>
                    <a:pt x="0" y="3289"/>
                  </a:lnTo>
                  <a:lnTo>
                    <a:pt x="0" y="1814"/>
                  </a:lnTo>
                  <a:lnTo>
                    <a:pt x="1818" y="0"/>
                  </a:lnTo>
                  <a:lnTo>
                    <a:pt x="3295" y="0"/>
                  </a:lnTo>
                  <a:lnTo>
                    <a:pt x="4205" y="907"/>
                  </a:lnTo>
                  <a:lnTo>
                    <a:pt x="5114" y="1814"/>
                  </a:lnTo>
                  <a:lnTo>
                    <a:pt x="5114" y="3289"/>
                  </a:lnTo>
                  <a:lnTo>
                    <a:pt x="3295" y="5104"/>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31" name="Google Shape;2231;p53"/>
            <p:cNvSpPr/>
            <p:nvPr/>
          </p:nvSpPr>
          <p:spPr>
            <a:xfrm>
              <a:off x="6256318" y="9420919"/>
              <a:ext cx="4445" cy="4445"/>
            </a:xfrm>
            <a:custGeom>
              <a:avLst/>
              <a:gdLst/>
              <a:ahLst/>
              <a:cxnLst/>
              <a:rect l="l" t="t" r="r" b="b"/>
              <a:pathLst>
                <a:path w="4445" h="4445" extrusionOk="0">
                  <a:moveTo>
                    <a:pt x="2500" y="3856"/>
                  </a:moveTo>
                  <a:lnTo>
                    <a:pt x="1363" y="3856"/>
                  </a:lnTo>
                  <a:lnTo>
                    <a:pt x="0" y="2495"/>
                  </a:lnTo>
                  <a:lnTo>
                    <a:pt x="0" y="1361"/>
                  </a:lnTo>
                  <a:lnTo>
                    <a:pt x="1363" y="0"/>
                  </a:lnTo>
                  <a:lnTo>
                    <a:pt x="2500" y="0"/>
                  </a:lnTo>
                  <a:lnTo>
                    <a:pt x="3182" y="680"/>
                  </a:lnTo>
                  <a:lnTo>
                    <a:pt x="3864" y="1361"/>
                  </a:lnTo>
                  <a:lnTo>
                    <a:pt x="3864" y="2495"/>
                  </a:lnTo>
                  <a:lnTo>
                    <a:pt x="2500" y="3856"/>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32" name="Google Shape;2232;p53"/>
            <p:cNvSpPr/>
            <p:nvPr/>
          </p:nvSpPr>
          <p:spPr>
            <a:xfrm>
              <a:off x="5358109" y="8218092"/>
              <a:ext cx="17145" cy="17145"/>
            </a:xfrm>
            <a:custGeom>
              <a:avLst/>
              <a:gdLst/>
              <a:ahLst/>
              <a:cxnLst/>
              <a:rect l="l" t="t" r="r" b="b"/>
              <a:pathLst>
                <a:path w="17145" h="17145" extrusionOk="0">
                  <a:moveTo>
                    <a:pt x="10740" y="16731"/>
                  </a:moveTo>
                  <a:lnTo>
                    <a:pt x="5966" y="16731"/>
                  </a:lnTo>
                  <a:lnTo>
                    <a:pt x="2955" y="13782"/>
                  </a:lnTo>
                  <a:lnTo>
                    <a:pt x="0" y="10833"/>
                  </a:lnTo>
                  <a:lnTo>
                    <a:pt x="0" y="5955"/>
                  </a:lnTo>
                  <a:lnTo>
                    <a:pt x="2955" y="3006"/>
                  </a:lnTo>
                  <a:lnTo>
                    <a:pt x="5910" y="0"/>
                  </a:lnTo>
                  <a:lnTo>
                    <a:pt x="10683" y="0"/>
                  </a:lnTo>
                  <a:lnTo>
                    <a:pt x="13695" y="3006"/>
                  </a:lnTo>
                  <a:lnTo>
                    <a:pt x="16650" y="5955"/>
                  </a:lnTo>
                  <a:lnTo>
                    <a:pt x="16650" y="10833"/>
                  </a:lnTo>
                  <a:lnTo>
                    <a:pt x="10740" y="16731"/>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33" name="Google Shape;2233;p53"/>
            <p:cNvSpPr/>
            <p:nvPr/>
          </p:nvSpPr>
          <p:spPr>
            <a:xfrm>
              <a:off x="5508019" y="8369018"/>
              <a:ext cx="14604" cy="14604"/>
            </a:xfrm>
            <a:custGeom>
              <a:avLst/>
              <a:gdLst/>
              <a:ahLst/>
              <a:cxnLst/>
              <a:rect l="l" t="t" r="r" b="b"/>
              <a:pathLst>
                <a:path w="14604" h="14604" extrusionOk="0">
                  <a:moveTo>
                    <a:pt x="9092" y="14122"/>
                  </a:moveTo>
                  <a:lnTo>
                    <a:pt x="5000" y="14122"/>
                  </a:lnTo>
                  <a:lnTo>
                    <a:pt x="0" y="9131"/>
                  </a:lnTo>
                  <a:lnTo>
                    <a:pt x="0" y="5047"/>
                  </a:lnTo>
                  <a:lnTo>
                    <a:pt x="2500" y="2495"/>
                  </a:lnTo>
                  <a:lnTo>
                    <a:pt x="5000" y="0"/>
                  </a:lnTo>
                  <a:lnTo>
                    <a:pt x="9035" y="0"/>
                  </a:lnTo>
                  <a:lnTo>
                    <a:pt x="11592" y="2495"/>
                  </a:lnTo>
                  <a:lnTo>
                    <a:pt x="14093" y="4991"/>
                  </a:lnTo>
                  <a:lnTo>
                    <a:pt x="14093" y="9074"/>
                  </a:lnTo>
                  <a:lnTo>
                    <a:pt x="11592" y="11627"/>
                  </a:lnTo>
                  <a:lnTo>
                    <a:pt x="9092" y="14122"/>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34" name="Google Shape;2234;p53"/>
            <p:cNvSpPr/>
            <p:nvPr/>
          </p:nvSpPr>
          <p:spPr>
            <a:xfrm>
              <a:off x="5657360" y="8519152"/>
              <a:ext cx="13335" cy="13335"/>
            </a:xfrm>
            <a:custGeom>
              <a:avLst/>
              <a:gdLst/>
              <a:ahLst/>
              <a:cxnLst/>
              <a:rect l="l" t="t" r="r" b="b"/>
              <a:pathLst>
                <a:path w="13335" h="13334" extrusionOk="0">
                  <a:moveTo>
                    <a:pt x="8239" y="12818"/>
                  </a:moveTo>
                  <a:lnTo>
                    <a:pt x="4546" y="12818"/>
                  </a:lnTo>
                  <a:lnTo>
                    <a:pt x="0" y="8280"/>
                  </a:lnTo>
                  <a:lnTo>
                    <a:pt x="0" y="4537"/>
                  </a:lnTo>
                  <a:lnTo>
                    <a:pt x="4546" y="0"/>
                  </a:lnTo>
                  <a:lnTo>
                    <a:pt x="8239" y="0"/>
                  </a:lnTo>
                  <a:lnTo>
                    <a:pt x="10513" y="2268"/>
                  </a:lnTo>
                  <a:lnTo>
                    <a:pt x="12786" y="4537"/>
                  </a:lnTo>
                  <a:lnTo>
                    <a:pt x="12786" y="8280"/>
                  </a:lnTo>
                  <a:lnTo>
                    <a:pt x="8239" y="12818"/>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35" name="Google Shape;2235;p53"/>
            <p:cNvSpPr/>
            <p:nvPr/>
          </p:nvSpPr>
          <p:spPr>
            <a:xfrm>
              <a:off x="5807270" y="8670023"/>
              <a:ext cx="10795" cy="10795"/>
            </a:xfrm>
            <a:custGeom>
              <a:avLst/>
              <a:gdLst/>
              <a:ahLst/>
              <a:cxnLst/>
              <a:rect l="l" t="t" r="r" b="b"/>
              <a:pathLst>
                <a:path w="10795" h="10795" extrusionOk="0">
                  <a:moveTo>
                    <a:pt x="6591" y="10266"/>
                  </a:moveTo>
                  <a:lnTo>
                    <a:pt x="3636" y="10266"/>
                  </a:lnTo>
                  <a:lnTo>
                    <a:pt x="0" y="6636"/>
                  </a:lnTo>
                  <a:lnTo>
                    <a:pt x="0" y="3629"/>
                  </a:lnTo>
                  <a:lnTo>
                    <a:pt x="3636" y="0"/>
                  </a:lnTo>
                  <a:lnTo>
                    <a:pt x="6591" y="0"/>
                  </a:lnTo>
                  <a:lnTo>
                    <a:pt x="8410" y="1814"/>
                  </a:lnTo>
                  <a:lnTo>
                    <a:pt x="10228" y="3629"/>
                  </a:lnTo>
                  <a:lnTo>
                    <a:pt x="10228" y="6636"/>
                  </a:lnTo>
                  <a:lnTo>
                    <a:pt x="6591" y="10266"/>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36" name="Google Shape;2236;p53"/>
            <p:cNvSpPr/>
            <p:nvPr/>
          </p:nvSpPr>
          <p:spPr>
            <a:xfrm>
              <a:off x="5957180" y="8820837"/>
              <a:ext cx="8255" cy="8255"/>
            </a:xfrm>
            <a:custGeom>
              <a:avLst/>
              <a:gdLst/>
              <a:ahLst/>
              <a:cxnLst/>
              <a:rect l="l" t="t" r="r" b="b"/>
              <a:pathLst>
                <a:path w="8254" h="8254" extrusionOk="0">
                  <a:moveTo>
                    <a:pt x="4943" y="7713"/>
                  </a:moveTo>
                  <a:lnTo>
                    <a:pt x="2727" y="7713"/>
                  </a:lnTo>
                  <a:lnTo>
                    <a:pt x="0" y="4991"/>
                  </a:lnTo>
                  <a:lnTo>
                    <a:pt x="0" y="2722"/>
                  </a:lnTo>
                  <a:lnTo>
                    <a:pt x="2727" y="0"/>
                  </a:lnTo>
                  <a:lnTo>
                    <a:pt x="4943" y="0"/>
                  </a:lnTo>
                  <a:lnTo>
                    <a:pt x="6307" y="1361"/>
                  </a:lnTo>
                  <a:lnTo>
                    <a:pt x="7671" y="2722"/>
                  </a:lnTo>
                  <a:lnTo>
                    <a:pt x="7671" y="4934"/>
                  </a:lnTo>
                  <a:lnTo>
                    <a:pt x="6307" y="6352"/>
                  </a:lnTo>
                  <a:lnTo>
                    <a:pt x="4943" y="7713"/>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37" name="Google Shape;2237;p53"/>
            <p:cNvSpPr/>
            <p:nvPr/>
          </p:nvSpPr>
          <p:spPr>
            <a:xfrm>
              <a:off x="6107090" y="8971650"/>
              <a:ext cx="5715" cy="5715"/>
            </a:xfrm>
            <a:custGeom>
              <a:avLst/>
              <a:gdLst/>
              <a:ahLst/>
              <a:cxnLst/>
              <a:rect l="l" t="t" r="r" b="b"/>
              <a:pathLst>
                <a:path w="5714" h="5715" extrusionOk="0">
                  <a:moveTo>
                    <a:pt x="3295" y="5161"/>
                  </a:moveTo>
                  <a:lnTo>
                    <a:pt x="1818" y="5161"/>
                  </a:lnTo>
                  <a:lnTo>
                    <a:pt x="0" y="3346"/>
                  </a:lnTo>
                  <a:lnTo>
                    <a:pt x="0" y="1871"/>
                  </a:lnTo>
                  <a:lnTo>
                    <a:pt x="909" y="907"/>
                  </a:lnTo>
                  <a:lnTo>
                    <a:pt x="1818" y="0"/>
                  </a:lnTo>
                  <a:lnTo>
                    <a:pt x="3295" y="0"/>
                  </a:lnTo>
                  <a:lnTo>
                    <a:pt x="4205" y="907"/>
                  </a:lnTo>
                  <a:lnTo>
                    <a:pt x="5114" y="1814"/>
                  </a:lnTo>
                  <a:lnTo>
                    <a:pt x="5114" y="3289"/>
                  </a:lnTo>
                  <a:lnTo>
                    <a:pt x="4205" y="4253"/>
                  </a:lnTo>
                  <a:lnTo>
                    <a:pt x="3295" y="5161"/>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38" name="Google Shape;2238;p53"/>
            <p:cNvSpPr/>
            <p:nvPr/>
          </p:nvSpPr>
          <p:spPr>
            <a:xfrm>
              <a:off x="6256318" y="9121840"/>
              <a:ext cx="4445" cy="4445"/>
            </a:xfrm>
            <a:custGeom>
              <a:avLst/>
              <a:gdLst/>
              <a:ahLst/>
              <a:cxnLst/>
              <a:rect l="l" t="t" r="r" b="b"/>
              <a:pathLst>
                <a:path w="4445" h="4445" extrusionOk="0">
                  <a:moveTo>
                    <a:pt x="2500" y="3856"/>
                  </a:moveTo>
                  <a:lnTo>
                    <a:pt x="1363" y="3856"/>
                  </a:lnTo>
                  <a:lnTo>
                    <a:pt x="0" y="2495"/>
                  </a:lnTo>
                  <a:lnTo>
                    <a:pt x="0" y="1361"/>
                  </a:lnTo>
                  <a:lnTo>
                    <a:pt x="1363" y="0"/>
                  </a:lnTo>
                  <a:lnTo>
                    <a:pt x="2500" y="0"/>
                  </a:lnTo>
                  <a:lnTo>
                    <a:pt x="3182" y="680"/>
                  </a:lnTo>
                  <a:lnTo>
                    <a:pt x="3864" y="1361"/>
                  </a:lnTo>
                  <a:lnTo>
                    <a:pt x="3864" y="2495"/>
                  </a:lnTo>
                  <a:lnTo>
                    <a:pt x="2500" y="3856"/>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39" name="Google Shape;2239;p53"/>
            <p:cNvSpPr/>
            <p:nvPr/>
          </p:nvSpPr>
          <p:spPr>
            <a:xfrm>
              <a:off x="5657360" y="8220075"/>
              <a:ext cx="13335" cy="13335"/>
            </a:xfrm>
            <a:custGeom>
              <a:avLst/>
              <a:gdLst/>
              <a:ahLst/>
              <a:cxnLst/>
              <a:rect l="l" t="t" r="r" b="b"/>
              <a:pathLst>
                <a:path w="13335" h="13334" extrusionOk="0">
                  <a:moveTo>
                    <a:pt x="8239" y="12818"/>
                  </a:moveTo>
                  <a:lnTo>
                    <a:pt x="4546" y="12818"/>
                  </a:lnTo>
                  <a:lnTo>
                    <a:pt x="0" y="8280"/>
                  </a:lnTo>
                  <a:lnTo>
                    <a:pt x="0" y="4537"/>
                  </a:lnTo>
                  <a:lnTo>
                    <a:pt x="4546" y="0"/>
                  </a:lnTo>
                  <a:lnTo>
                    <a:pt x="8239" y="0"/>
                  </a:lnTo>
                  <a:lnTo>
                    <a:pt x="10513" y="2268"/>
                  </a:lnTo>
                  <a:lnTo>
                    <a:pt x="12786" y="4537"/>
                  </a:lnTo>
                  <a:lnTo>
                    <a:pt x="12786" y="8280"/>
                  </a:lnTo>
                  <a:lnTo>
                    <a:pt x="8239" y="12818"/>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40" name="Google Shape;2240;p53"/>
            <p:cNvSpPr/>
            <p:nvPr/>
          </p:nvSpPr>
          <p:spPr>
            <a:xfrm>
              <a:off x="5807270" y="8370945"/>
              <a:ext cx="10795" cy="10795"/>
            </a:xfrm>
            <a:custGeom>
              <a:avLst/>
              <a:gdLst/>
              <a:ahLst/>
              <a:cxnLst/>
              <a:rect l="l" t="t" r="r" b="b"/>
              <a:pathLst>
                <a:path w="10795" h="10795" extrusionOk="0">
                  <a:moveTo>
                    <a:pt x="6591" y="10266"/>
                  </a:moveTo>
                  <a:lnTo>
                    <a:pt x="3636" y="10266"/>
                  </a:lnTo>
                  <a:lnTo>
                    <a:pt x="0" y="6636"/>
                  </a:lnTo>
                  <a:lnTo>
                    <a:pt x="0" y="3629"/>
                  </a:lnTo>
                  <a:lnTo>
                    <a:pt x="3636" y="0"/>
                  </a:lnTo>
                  <a:lnTo>
                    <a:pt x="6591" y="0"/>
                  </a:lnTo>
                  <a:lnTo>
                    <a:pt x="8410" y="1814"/>
                  </a:lnTo>
                  <a:lnTo>
                    <a:pt x="10228" y="3629"/>
                  </a:lnTo>
                  <a:lnTo>
                    <a:pt x="10228" y="6636"/>
                  </a:lnTo>
                  <a:lnTo>
                    <a:pt x="6591" y="10266"/>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41" name="Google Shape;2241;p53"/>
            <p:cNvSpPr/>
            <p:nvPr/>
          </p:nvSpPr>
          <p:spPr>
            <a:xfrm>
              <a:off x="5957180" y="8521758"/>
              <a:ext cx="8255" cy="8255"/>
            </a:xfrm>
            <a:custGeom>
              <a:avLst/>
              <a:gdLst/>
              <a:ahLst/>
              <a:cxnLst/>
              <a:rect l="l" t="t" r="r" b="b"/>
              <a:pathLst>
                <a:path w="8254" h="8254" extrusionOk="0">
                  <a:moveTo>
                    <a:pt x="4943" y="7713"/>
                  </a:moveTo>
                  <a:lnTo>
                    <a:pt x="2727" y="7713"/>
                  </a:lnTo>
                  <a:lnTo>
                    <a:pt x="0" y="4991"/>
                  </a:lnTo>
                  <a:lnTo>
                    <a:pt x="0" y="2779"/>
                  </a:lnTo>
                  <a:lnTo>
                    <a:pt x="1363" y="1361"/>
                  </a:lnTo>
                  <a:lnTo>
                    <a:pt x="2727" y="0"/>
                  </a:lnTo>
                  <a:lnTo>
                    <a:pt x="4943" y="0"/>
                  </a:lnTo>
                  <a:lnTo>
                    <a:pt x="6307" y="1361"/>
                  </a:lnTo>
                  <a:lnTo>
                    <a:pt x="7671" y="2722"/>
                  </a:lnTo>
                  <a:lnTo>
                    <a:pt x="7671" y="4934"/>
                  </a:lnTo>
                  <a:lnTo>
                    <a:pt x="6307" y="6352"/>
                  </a:lnTo>
                  <a:lnTo>
                    <a:pt x="4943" y="7713"/>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42" name="Google Shape;2242;p53"/>
            <p:cNvSpPr/>
            <p:nvPr/>
          </p:nvSpPr>
          <p:spPr>
            <a:xfrm>
              <a:off x="6107090" y="8672572"/>
              <a:ext cx="5715" cy="5715"/>
            </a:xfrm>
            <a:custGeom>
              <a:avLst/>
              <a:gdLst/>
              <a:ahLst/>
              <a:cxnLst/>
              <a:rect l="l" t="t" r="r" b="b"/>
              <a:pathLst>
                <a:path w="5714" h="5715" extrusionOk="0">
                  <a:moveTo>
                    <a:pt x="3295" y="5104"/>
                  </a:moveTo>
                  <a:lnTo>
                    <a:pt x="1818" y="5104"/>
                  </a:lnTo>
                  <a:lnTo>
                    <a:pt x="0" y="3289"/>
                  </a:lnTo>
                  <a:lnTo>
                    <a:pt x="0" y="1814"/>
                  </a:lnTo>
                  <a:lnTo>
                    <a:pt x="1818" y="0"/>
                  </a:lnTo>
                  <a:lnTo>
                    <a:pt x="3295" y="0"/>
                  </a:lnTo>
                  <a:lnTo>
                    <a:pt x="4205" y="907"/>
                  </a:lnTo>
                  <a:lnTo>
                    <a:pt x="5114" y="1814"/>
                  </a:lnTo>
                  <a:lnTo>
                    <a:pt x="5114" y="3289"/>
                  </a:lnTo>
                  <a:lnTo>
                    <a:pt x="3295" y="5104"/>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43" name="Google Shape;2243;p53"/>
            <p:cNvSpPr/>
            <p:nvPr/>
          </p:nvSpPr>
          <p:spPr>
            <a:xfrm>
              <a:off x="6256318" y="8822763"/>
              <a:ext cx="4445" cy="4445"/>
            </a:xfrm>
            <a:custGeom>
              <a:avLst/>
              <a:gdLst/>
              <a:ahLst/>
              <a:cxnLst/>
              <a:rect l="l" t="t" r="r" b="b"/>
              <a:pathLst>
                <a:path w="4445" h="4445" extrusionOk="0">
                  <a:moveTo>
                    <a:pt x="2500" y="3856"/>
                  </a:moveTo>
                  <a:lnTo>
                    <a:pt x="1363" y="3856"/>
                  </a:lnTo>
                  <a:lnTo>
                    <a:pt x="0" y="2495"/>
                  </a:lnTo>
                  <a:lnTo>
                    <a:pt x="0" y="1361"/>
                  </a:lnTo>
                  <a:lnTo>
                    <a:pt x="1363" y="0"/>
                  </a:lnTo>
                  <a:lnTo>
                    <a:pt x="2500" y="0"/>
                  </a:lnTo>
                  <a:lnTo>
                    <a:pt x="3182" y="680"/>
                  </a:lnTo>
                  <a:lnTo>
                    <a:pt x="3864" y="1361"/>
                  </a:lnTo>
                  <a:lnTo>
                    <a:pt x="3864" y="2495"/>
                  </a:lnTo>
                  <a:lnTo>
                    <a:pt x="2500" y="3856"/>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44" name="Google Shape;2244;p53"/>
            <p:cNvSpPr/>
            <p:nvPr/>
          </p:nvSpPr>
          <p:spPr>
            <a:xfrm>
              <a:off x="5957180" y="8222681"/>
              <a:ext cx="8255" cy="8255"/>
            </a:xfrm>
            <a:custGeom>
              <a:avLst/>
              <a:gdLst/>
              <a:ahLst/>
              <a:cxnLst/>
              <a:rect l="l" t="t" r="r" b="b"/>
              <a:pathLst>
                <a:path w="8254" h="8254" extrusionOk="0">
                  <a:moveTo>
                    <a:pt x="4943" y="7713"/>
                  </a:moveTo>
                  <a:lnTo>
                    <a:pt x="2727" y="7713"/>
                  </a:lnTo>
                  <a:lnTo>
                    <a:pt x="0" y="4991"/>
                  </a:lnTo>
                  <a:lnTo>
                    <a:pt x="0" y="2779"/>
                  </a:lnTo>
                  <a:lnTo>
                    <a:pt x="1363" y="1361"/>
                  </a:lnTo>
                  <a:lnTo>
                    <a:pt x="2727" y="0"/>
                  </a:lnTo>
                  <a:lnTo>
                    <a:pt x="4943" y="0"/>
                  </a:lnTo>
                  <a:lnTo>
                    <a:pt x="6307" y="1361"/>
                  </a:lnTo>
                  <a:lnTo>
                    <a:pt x="7671" y="2722"/>
                  </a:lnTo>
                  <a:lnTo>
                    <a:pt x="7671" y="4934"/>
                  </a:lnTo>
                  <a:lnTo>
                    <a:pt x="6307" y="6352"/>
                  </a:lnTo>
                  <a:lnTo>
                    <a:pt x="4943" y="7713"/>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45" name="Google Shape;2245;p53"/>
            <p:cNvSpPr/>
            <p:nvPr/>
          </p:nvSpPr>
          <p:spPr>
            <a:xfrm>
              <a:off x="6107090" y="8373495"/>
              <a:ext cx="5715" cy="5715"/>
            </a:xfrm>
            <a:custGeom>
              <a:avLst/>
              <a:gdLst/>
              <a:ahLst/>
              <a:cxnLst/>
              <a:rect l="l" t="t" r="r" b="b"/>
              <a:pathLst>
                <a:path w="5714" h="5715" extrusionOk="0">
                  <a:moveTo>
                    <a:pt x="3295" y="5104"/>
                  </a:moveTo>
                  <a:lnTo>
                    <a:pt x="1818" y="5104"/>
                  </a:lnTo>
                  <a:lnTo>
                    <a:pt x="0" y="3289"/>
                  </a:lnTo>
                  <a:lnTo>
                    <a:pt x="0" y="1814"/>
                  </a:lnTo>
                  <a:lnTo>
                    <a:pt x="1818" y="0"/>
                  </a:lnTo>
                  <a:lnTo>
                    <a:pt x="3295" y="0"/>
                  </a:lnTo>
                  <a:lnTo>
                    <a:pt x="4205" y="907"/>
                  </a:lnTo>
                  <a:lnTo>
                    <a:pt x="5114" y="1814"/>
                  </a:lnTo>
                  <a:lnTo>
                    <a:pt x="5114" y="3289"/>
                  </a:lnTo>
                  <a:lnTo>
                    <a:pt x="3295" y="5104"/>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46" name="Google Shape;2246;p53"/>
            <p:cNvSpPr/>
            <p:nvPr/>
          </p:nvSpPr>
          <p:spPr>
            <a:xfrm>
              <a:off x="6256318" y="8523685"/>
              <a:ext cx="4445" cy="4445"/>
            </a:xfrm>
            <a:custGeom>
              <a:avLst/>
              <a:gdLst/>
              <a:ahLst/>
              <a:cxnLst/>
              <a:rect l="l" t="t" r="r" b="b"/>
              <a:pathLst>
                <a:path w="4445" h="4445" extrusionOk="0">
                  <a:moveTo>
                    <a:pt x="2500" y="3856"/>
                  </a:moveTo>
                  <a:lnTo>
                    <a:pt x="1363" y="3856"/>
                  </a:lnTo>
                  <a:lnTo>
                    <a:pt x="0" y="2495"/>
                  </a:lnTo>
                  <a:lnTo>
                    <a:pt x="0" y="1361"/>
                  </a:lnTo>
                  <a:lnTo>
                    <a:pt x="1363" y="0"/>
                  </a:lnTo>
                  <a:lnTo>
                    <a:pt x="2500" y="0"/>
                  </a:lnTo>
                  <a:lnTo>
                    <a:pt x="3182" y="680"/>
                  </a:lnTo>
                  <a:lnTo>
                    <a:pt x="3864" y="1361"/>
                  </a:lnTo>
                  <a:lnTo>
                    <a:pt x="3864" y="2495"/>
                  </a:lnTo>
                  <a:lnTo>
                    <a:pt x="2500" y="3856"/>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47" name="Google Shape;2247;p53"/>
            <p:cNvSpPr/>
            <p:nvPr/>
          </p:nvSpPr>
          <p:spPr>
            <a:xfrm>
              <a:off x="6256318" y="8224608"/>
              <a:ext cx="4445" cy="4445"/>
            </a:xfrm>
            <a:custGeom>
              <a:avLst/>
              <a:gdLst/>
              <a:ahLst/>
              <a:cxnLst/>
              <a:rect l="l" t="t" r="r" b="b"/>
              <a:pathLst>
                <a:path w="4445" h="4445" extrusionOk="0">
                  <a:moveTo>
                    <a:pt x="2500" y="3856"/>
                  </a:moveTo>
                  <a:lnTo>
                    <a:pt x="1363" y="3856"/>
                  </a:lnTo>
                  <a:lnTo>
                    <a:pt x="0" y="2495"/>
                  </a:lnTo>
                  <a:lnTo>
                    <a:pt x="0" y="1361"/>
                  </a:lnTo>
                  <a:lnTo>
                    <a:pt x="1363" y="0"/>
                  </a:lnTo>
                  <a:lnTo>
                    <a:pt x="2500" y="0"/>
                  </a:lnTo>
                  <a:lnTo>
                    <a:pt x="3182" y="680"/>
                  </a:lnTo>
                  <a:lnTo>
                    <a:pt x="3864" y="1361"/>
                  </a:lnTo>
                  <a:lnTo>
                    <a:pt x="3864" y="2495"/>
                  </a:lnTo>
                  <a:lnTo>
                    <a:pt x="2500" y="3856"/>
                  </a:lnTo>
                  <a:close/>
                </a:path>
              </a:pathLst>
            </a:custGeom>
            <a:solidFill>
              <a:srgbClr val="122C51">
                <a:alpha val="1647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48" name="Google Shape;2248;p53"/>
            <p:cNvSpPr/>
            <p:nvPr/>
          </p:nvSpPr>
          <p:spPr>
            <a:xfrm>
              <a:off x="0" y="3288063"/>
              <a:ext cx="20099655" cy="2186305"/>
            </a:xfrm>
            <a:custGeom>
              <a:avLst/>
              <a:gdLst/>
              <a:ahLst/>
              <a:cxnLst/>
              <a:rect l="l" t="t" r="r" b="b"/>
              <a:pathLst>
                <a:path w="20099655" h="2186304" extrusionOk="0">
                  <a:moveTo>
                    <a:pt x="20099608" y="0"/>
                  </a:moveTo>
                  <a:lnTo>
                    <a:pt x="0" y="0"/>
                  </a:lnTo>
                  <a:lnTo>
                    <a:pt x="0" y="2185934"/>
                  </a:lnTo>
                  <a:lnTo>
                    <a:pt x="20099608" y="2185934"/>
                  </a:lnTo>
                  <a:lnTo>
                    <a:pt x="20099608" y="0"/>
                  </a:lnTo>
                  <a:close/>
                </a:path>
              </a:pathLst>
            </a:custGeom>
            <a:solidFill>
              <a:srgbClr val="0E4D6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49" name="Google Shape;2249;p53"/>
            <p:cNvSpPr/>
            <p:nvPr/>
          </p:nvSpPr>
          <p:spPr>
            <a:xfrm>
              <a:off x="6761236" y="2356003"/>
              <a:ext cx="13338810" cy="0"/>
            </a:xfrm>
            <a:custGeom>
              <a:avLst/>
              <a:gdLst/>
              <a:ahLst/>
              <a:cxnLst/>
              <a:rect l="l" t="t" r="r" b="b"/>
              <a:pathLst>
                <a:path w="13338810" h="120000" extrusionOk="0">
                  <a:moveTo>
                    <a:pt x="0" y="0"/>
                  </a:moveTo>
                  <a:lnTo>
                    <a:pt x="13338365" y="0"/>
                  </a:lnTo>
                </a:path>
              </a:pathLst>
            </a:custGeom>
            <a:noFill/>
            <a:ln w="9525" cap="flat" cmpd="sng">
              <a:solidFill>
                <a:srgbClr val="C9AD5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50" name="Google Shape;2250;p53"/>
            <p:cNvSpPr txBox="1"/>
            <p:nvPr/>
          </p:nvSpPr>
          <p:spPr>
            <a:xfrm>
              <a:off x="887328" y="798478"/>
              <a:ext cx="8930005" cy="113093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71F3B"/>
                </a:buClr>
                <a:buSzPts val="7250"/>
                <a:buFont typeface="Poppins"/>
                <a:buNone/>
              </a:pPr>
              <a:r>
                <a:rPr lang="en-US" sz="7250" b="0" i="0" u="none" strike="noStrike" cap="none">
                  <a:solidFill>
                    <a:srgbClr val="071F3B"/>
                  </a:solidFill>
                  <a:latin typeface="Poppins"/>
                  <a:ea typeface="Poppins"/>
                  <a:cs typeface="Poppins"/>
                  <a:sym typeface="Poppins"/>
                </a:rPr>
                <a:t>Billing &amp; Payments</a:t>
              </a:r>
              <a:endParaRPr sz="7250" b="0" i="0" u="none" strike="noStrike" cap="none">
                <a:solidFill>
                  <a:srgbClr val="000000"/>
                </a:solidFill>
                <a:latin typeface="Poppins"/>
                <a:ea typeface="Poppins"/>
                <a:cs typeface="Poppins"/>
                <a:sym typeface="Poppins"/>
              </a:endParaRPr>
            </a:p>
          </p:txBody>
        </p:sp>
        <p:sp>
          <p:nvSpPr>
            <p:cNvPr id="2251" name="Google Shape;2251;p53"/>
            <p:cNvSpPr txBox="1"/>
            <p:nvPr/>
          </p:nvSpPr>
          <p:spPr>
            <a:xfrm>
              <a:off x="887328" y="1793242"/>
              <a:ext cx="5105400" cy="930573"/>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250" b="1">
                  <a:solidFill>
                    <a:srgbClr val="071F3B"/>
                  </a:solidFill>
                  <a:latin typeface="Poppins"/>
                  <a:ea typeface="Poppins"/>
                  <a:cs typeface="Poppins"/>
                  <a:sym typeface="Poppins"/>
                </a:rPr>
                <a:t>Made Easy</a:t>
              </a:r>
              <a:endParaRPr sz="7250" b="1">
                <a:solidFill>
                  <a:schemeClr val="dk1"/>
                </a:solidFill>
                <a:latin typeface="Poppins"/>
                <a:ea typeface="Poppins"/>
                <a:cs typeface="Poppins"/>
                <a:sym typeface="Poppins"/>
              </a:endParaRPr>
            </a:p>
          </p:txBody>
        </p:sp>
        <p:sp>
          <p:nvSpPr>
            <p:cNvPr id="2252" name="Google Shape;2252;p53"/>
            <p:cNvSpPr txBox="1"/>
            <p:nvPr/>
          </p:nvSpPr>
          <p:spPr>
            <a:xfrm>
              <a:off x="14695180" y="5518357"/>
              <a:ext cx="3287395" cy="1108228"/>
            </a:xfrm>
            <a:prstGeom prst="rect">
              <a:avLst/>
            </a:prstGeom>
            <a:noFill/>
            <a:ln>
              <a:noFill/>
            </a:ln>
          </p:spPr>
          <p:txBody>
            <a:bodyPr spcFirstLastPara="1" wrap="square" lIns="0" tIns="200650" rIns="0" bIns="0" anchor="t" anchorCtr="0">
              <a:spAutoFit/>
            </a:bodyPr>
            <a:lstStyle/>
            <a:p>
              <a:pPr marL="635" marR="0" lvl="0" indent="0" algn="ctr" rtl="0">
                <a:lnSpc>
                  <a:spcPct val="100000"/>
                </a:lnSpc>
                <a:spcBef>
                  <a:spcPts val="0"/>
                </a:spcBef>
                <a:spcAft>
                  <a:spcPts val="0"/>
                </a:spcAft>
                <a:buNone/>
              </a:pPr>
              <a:r>
                <a:rPr lang="en-US" sz="4450" b="1">
                  <a:solidFill>
                    <a:srgbClr val="071F3B"/>
                  </a:solidFill>
                  <a:latin typeface="Poppins"/>
                  <a:ea typeface="Poppins"/>
                  <a:cs typeface="Poppins"/>
                  <a:sym typeface="Poppins"/>
                </a:rPr>
                <a:t>AutoPay</a:t>
              </a:r>
              <a:endParaRPr sz="4450" b="1">
                <a:solidFill>
                  <a:schemeClr val="dk1"/>
                </a:solidFill>
                <a:latin typeface="Poppins"/>
                <a:ea typeface="Poppins"/>
                <a:cs typeface="Poppins"/>
                <a:sym typeface="Poppins"/>
              </a:endParaRPr>
            </a:p>
            <a:p>
              <a:pPr marL="0" marR="0" lvl="0" indent="0" algn="ctr" rtl="0">
                <a:lnSpc>
                  <a:spcPct val="100000"/>
                </a:lnSpc>
                <a:spcBef>
                  <a:spcPts val="770"/>
                </a:spcBef>
                <a:spcAft>
                  <a:spcPts val="0"/>
                </a:spcAft>
                <a:buNone/>
              </a:pPr>
              <a:r>
                <a:rPr lang="en-US" sz="2300">
                  <a:solidFill>
                    <a:srgbClr val="071F3B"/>
                  </a:solidFill>
                  <a:latin typeface="Poppins"/>
                  <a:ea typeface="Poppins"/>
                  <a:cs typeface="Poppins"/>
                  <a:sym typeface="Poppins"/>
                </a:rPr>
                <a:t>Hassle-free payments</a:t>
              </a:r>
              <a:endParaRPr sz="2300">
                <a:solidFill>
                  <a:schemeClr val="dk1"/>
                </a:solidFill>
                <a:latin typeface="Poppins"/>
                <a:ea typeface="Poppins"/>
                <a:cs typeface="Poppins"/>
                <a:sym typeface="Poppins"/>
              </a:endParaRPr>
            </a:p>
          </p:txBody>
        </p:sp>
        <p:sp>
          <p:nvSpPr>
            <p:cNvPr id="2253" name="Google Shape;2253;p53"/>
            <p:cNvSpPr txBox="1"/>
            <p:nvPr/>
          </p:nvSpPr>
          <p:spPr>
            <a:xfrm>
              <a:off x="1861656" y="5456309"/>
              <a:ext cx="4559935" cy="1181193"/>
            </a:xfrm>
            <a:prstGeom prst="rect">
              <a:avLst/>
            </a:prstGeom>
            <a:noFill/>
            <a:ln>
              <a:noFill/>
            </a:ln>
          </p:spPr>
          <p:txBody>
            <a:bodyPr spcFirstLastPara="1" wrap="square" lIns="0" tIns="262875" rIns="0" bIns="0" anchor="t" anchorCtr="0">
              <a:spAutoFit/>
            </a:bodyPr>
            <a:lstStyle/>
            <a:p>
              <a:pPr marL="158750" marR="0" lvl="0" indent="0" algn="l" rtl="0">
                <a:lnSpc>
                  <a:spcPct val="100000"/>
                </a:lnSpc>
                <a:spcBef>
                  <a:spcPts val="0"/>
                </a:spcBef>
                <a:spcAft>
                  <a:spcPts val="0"/>
                </a:spcAft>
                <a:buNone/>
              </a:pPr>
              <a:r>
                <a:rPr lang="en-US" sz="4450" b="1">
                  <a:solidFill>
                    <a:srgbClr val="071F3B"/>
                  </a:solidFill>
                  <a:latin typeface="Poppins"/>
                  <a:ea typeface="Poppins"/>
                  <a:cs typeface="Poppins"/>
                  <a:sym typeface="Poppins"/>
                </a:rPr>
                <a:t>Member Portal</a:t>
              </a:r>
              <a:endParaRPr sz="4450" b="1">
                <a:solidFill>
                  <a:schemeClr val="dk1"/>
                </a:solidFill>
                <a:latin typeface="Poppins"/>
                <a:ea typeface="Poppins"/>
                <a:cs typeface="Poppins"/>
                <a:sym typeface="Poppins"/>
              </a:endParaRPr>
            </a:p>
            <a:p>
              <a:pPr marL="12700" marR="0" lvl="0" indent="0" algn="l" rtl="0">
                <a:lnSpc>
                  <a:spcPct val="100000"/>
                </a:lnSpc>
                <a:spcBef>
                  <a:spcPts val="1025"/>
                </a:spcBef>
                <a:spcAft>
                  <a:spcPts val="0"/>
                </a:spcAft>
                <a:buNone/>
              </a:pPr>
              <a:r>
                <a:rPr lang="en-US" sz="2300">
                  <a:solidFill>
                    <a:srgbClr val="071F3B"/>
                  </a:solidFill>
                  <a:latin typeface="Poppins"/>
                  <a:ea typeface="Poppins"/>
                  <a:cs typeface="Poppins"/>
                  <a:sym typeface="Poppins"/>
                </a:rPr>
                <a:t>Manage your account anytime</a:t>
              </a:r>
              <a:endParaRPr sz="2300">
                <a:solidFill>
                  <a:schemeClr val="dk1"/>
                </a:solidFill>
                <a:latin typeface="Poppins"/>
                <a:ea typeface="Poppins"/>
                <a:cs typeface="Poppins"/>
                <a:sym typeface="Poppins"/>
              </a:endParaRPr>
            </a:p>
          </p:txBody>
        </p:sp>
        <p:sp>
          <p:nvSpPr>
            <p:cNvPr id="2254" name="Google Shape;2254;p53"/>
            <p:cNvSpPr txBox="1"/>
            <p:nvPr/>
          </p:nvSpPr>
          <p:spPr>
            <a:xfrm>
              <a:off x="7935010" y="5456323"/>
              <a:ext cx="4604385" cy="1181193"/>
            </a:xfrm>
            <a:prstGeom prst="rect">
              <a:avLst/>
            </a:prstGeom>
            <a:noFill/>
            <a:ln>
              <a:noFill/>
            </a:ln>
          </p:spPr>
          <p:txBody>
            <a:bodyPr spcFirstLastPara="1" wrap="square" lIns="0" tIns="262875" rIns="0" bIns="0" anchor="t" anchorCtr="0">
              <a:spAutoFit/>
            </a:bodyPr>
            <a:lstStyle/>
            <a:p>
              <a:pPr marL="0" marR="0" lvl="0" indent="0" algn="ctr" rtl="0">
                <a:lnSpc>
                  <a:spcPct val="100000"/>
                </a:lnSpc>
                <a:spcBef>
                  <a:spcPts val="0"/>
                </a:spcBef>
                <a:spcAft>
                  <a:spcPts val="0"/>
                </a:spcAft>
                <a:buNone/>
              </a:pPr>
              <a:r>
                <a:rPr lang="en-US" sz="4450" b="1">
                  <a:solidFill>
                    <a:srgbClr val="071F3B"/>
                  </a:solidFill>
                  <a:latin typeface="Poppins"/>
                  <a:ea typeface="Poppins"/>
                  <a:cs typeface="Poppins"/>
                  <a:sym typeface="Poppins"/>
                </a:rPr>
                <a:t>Billing Calendar</a:t>
              </a:r>
              <a:endParaRPr sz="4450" b="1">
                <a:solidFill>
                  <a:schemeClr val="dk1"/>
                </a:solidFill>
                <a:latin typeface="Poppins"/>
                <a:ea typeface="Poppins"/>
                <a:cs typeface="Poppins"/>
                <a:sym typeface="Poppins"/>
              </a:endParaRPr>
            </a:p>
            <a:p>
              <a:pPr marL="0" marR="0" lvl="0" indent="0" algn="ctr" rtl="0">
                <a:lnSpc>
                  <a:spcPct val="100000"/>
                </a:lnSpc>
                <a:spcBef>
                  <a:spcPts val="1025"/>
                </a:spcBef>
                <a:spcAft>
                  <a:spcPts val="0"/>
                </a:spcAft>
                <a:buNone/>
              </a:pPr>
              <a:r>
                <a:rPr lang="en-US" sz="2300">
                  <a:solidFill>
                    <a:srgbClr val="071F3B"/>
                  </a:solidFill>
                  <a:latin typeface="Poppins"/>
                  <a:ea typeface="Poppins"/>
                  <a:cs typeface="Poppins"/>
                  <a:sym typeface="Poppins"/>
                </a:rPr>
                <a:t>Stay on top of deadlines</a:t>
              </a:r>
              <a:endParaRPr sz="2300">
                <a:solidFill>
                  <a:schemeClr val="dk1"/>
                </a:solidFill>
                <a:latin typeface="Poppins"/>
                <a:ea typeface="Poppins"/>
                <a:cs typeface="Poppins"/>
                <a:sym typeface="Poppins"/>
              </a:endParaRPr>
            </a:p>
          </p:txBody>
        </p:sp>
        <p:grpSp>
          <p:nvGrpSpPr>
            <p:cNvPr id="2255" name="Google Shape;2255;p53"/>
            <p:cNvGrpSpPr/>
            <p:nvPr/>
          </p:nvGrpSpPr>
          <p:grpSpPr>
            <a:xfrm>
              <a:off x="9512516" y="3626918"/>
              <a:ext cx="1563420" cy="1437005"/>
              <a:chOff x="9512516" y="3626918"/>
              <a:chExt cx="1563420" cy="1437005"/>
            </a:xfrm>
          </p:grpSpPr>
          <p:sp>
            <p:nvSpPr>
              <p:cNvPr id="2256" name="Google Shape;2256;p53"/>
              <p:cNvSpPr/>
              <p:nvPr/>
            </p:nvSpPr>
            <p:spPr>
              <a:xfrm>
                <a:off x="10491991" y="3626918"/>
                <a:ext cx="551815" cy="1303020"/>
              </a:xfrm>
              <a:custGeom>
                <a:avLst/>
                <a:gdLst/>
                <a:ahLst/>
                <a:cxnLst/>
                <a:rect l="l" t="t" r="r" b="b"/>
                <a:pathLst>
                  <a:path w="551815" h="1303020" extrusionOk="0">
                    <a:moveTo>
                      <a:pt x="188150" y="1174851"/>
                    </a:moveTo>
                    <a:lnTo>
                      <a:pt x="66078" y="1126134"/>
                    </a:lnTo>
                    <a:lnTo>
                      <a:pt x="66332" y="1302931"/>
                    </a:lnTo>
                    <a:lnTo>
                      <a:pt x="188150" y="1174851"/>
                    </a:lnTo>
                    <a:close/>
                  </a:path>
                  <a:path w="551815" h="1303020" extrusionOk="0">
                    <a:moveTo>
                      <a:pt x="194221" y="71005"/>
                    </a:moveTo>
                    <a:lnTo>
                      <a:pt x="188633" y="43395"/>
                    </a:lnTo>
                    <a:lnTo>
                      <a:pt x="173393" y="20828"/>
                    </a:lnTo>
                    <a:lnTo>
                      <a:pt x="150825" y="5600"/>
                    </a:lnTo>
                    <a:lnTo>
                      <a:pt x="123215" y="0"/>
                    </a:lnTo>
                    <a:lnTo>
                      <a:pt x="70993" y="0"/>
                    </a:lnTo>
                    <a:lnTo>
                      <a:pt x="43357" y="5600"/>
                    </a:lnTo>
                    <a:lnTo>
                      <a:pt x="20789" y="20828"/>
                    </a:lnTo>
                    <a:lnTo>
                      <a:pt x="5575" y="43395"/>
                    </a:lnTo>
                    <a:lnTo>
                      <a:pt x="0" y="71005"/>
                    </a:lnTo>
                    <a:lnTo>
                      <a:pt x="0" y="348805"/>
                    </a:lnTo>
                    <a:lnTo>
                      <a:pt x="194221" y="348805"/>
                    </a:lnTo>
                    <a:lnTo>
                      <a:pt x="194221" y="71005"/>
                    </a:lnTo>
                    <a:close/>
                  </a:path>
                  <a:path w="551815" h="1303020" extrusionOk="0">
                    <a:moveTo>
                      <a:pt x="551256" y="275120"/>
                    </a:moveTo>
                    <a:lnTo>
                      <a:pt x="421513" y="223469"/>
                    </a:lnTo>
                    <a:lnTo>
                      <a:pt x="74117" y="1094981"/>
                    </a:lnTo>
                    <a:lnTo>
                      <a:pt x="203796" y="1146683"/>
                    </a:lnTo>
                    <a:lnTo>
                      <a:pt x="551256" y="27512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2257" name="Google Shape;2257;p53"/>
              <p:cNvPicPr preferRelativeResize="0"/>
              <p:nvPr/>
            </p:nvPicPr>
            <p:blipFill rotWithShape="1">
              <a:blip r:embed="rId30">
                <a:alphaModFix/>
              </a:blip>
              <a:srcRect/>
              <a:stretch/>
            </p:blipFill>
            <p:spPr>
              <a:xfrm>
                <a:off x="10925390" y="3743891"/>
                <a:ext cx="150546" cy="128504"/>
              </a:xfrm>
              <a:prstGeom prst="rect">
                <a:avLst/>
              </a:prstGeom>
              <a:noFill/>
              <a:ln>
                <a:noFill/>
              </a:ln>
            </p:spPr>
          </p:pic>
          <p:sp>
            <p:nvSpPr>
              <p:cNvPr id="2258" name="Google Shape;2258;p53"/>
              <p:cNvSpPr/>
              <p:nvPr/>
            </p:nvSpPr>
            <p:spPr>
              <a:xfrm>
                <a:off x="9512516" y="3626918"/>
                <a:ext cx="976630" cy="1437005"/>
              </a:xfrm>
              <a:custGeom>
                <a:avLst/>
                <a:gdLst/>
                <a:ahLst/>
                <a:cxnLst/>
                <a:rect l="l" t="t" r="r" b="b"/>
                <a:pathLst>
                  <a:path w="976629" h="1437004" extrusionOk="0">
                    <a:moveTo>
                      <a:pt x="285788" y="792340"/>
                    </a:moveTo>
                    <a:lnTo>
                      <a:pt x="251066" y="810031"/>
                    </a:lnTo>
                    <a:lnTo>
                      <a:pt x="239890" y="838263"/>
                    </a:lnTo>
                    <a:lnTo>
                      <a:pt x="240601" y="845654"/>
                    </a:lnTo>
                    <a:lnTo>
                      <a:pt x="275272" y="876846"/>
                    </a:lnTo>
                    <a:lnTo>
                      <a:pt x="285788" y="880452"/>
                    </a:lnTo>
                    <a:lnTo>
                      <a:pt x="285788" y="792340"/>
                    </a:lnTo>
                    <a:close/>
                  </a:path>
                  <a:path w="976629" h="1437004" extrusionOk="0">
                    <a:moveTo>
                      <a:pt x="392531" y="1029970"/>
                    </a:moveTo>
                    <a:lnTo>
                      <a:pt x="367004" y="995222"/>
                    </a:lnTo>
                    <a:lnTo>
                      <a:pt x="347853" y="987183"/>
                    </a:lnTo>
                    <a:lnTo>
                      <a:pt x="347840" y="1072807"/>
                    </a:lnTo>
                    <a:lnTo>
                      <a:pt x="386232" y="1050823"/>
                    </a:lnTo>
                    <a:lnTo>
                      <a:pt x="392531" y="1029970"/>
                    </a:lnTo>
                    <a:close/>
                  </a:path>
                  <a:path w="976629" h="1437004" extrusionOk="0">
                    <a:moveTo>
                      <a:pt x="976096" y="0"/>
                    </a:moveTo>
                    <a:lnTo>
                      <a:pt x="813854" y="0"/>
                    </a:lnTo>
                    <a:lnTo>
                      <a:pt x="813854" y="211518"/>
                    </a:lnTo>
                    <a:lnTo>
                      <a:pt x="813854" y="376821"/>
                    </a:lnTo>
                    <a:lnTo>
                      <a:pt x="813854" y="542112"/>
                    </a:lnTo>
                    <a:lnTo>
                      <a:pt x="806716" y="549275"/>
                    </a:lnTo>
                    <a:lnTo>
                      <a:pt x="492391" y="549275"/>
                    </a:lnTo>
                    <a:lnTo>
                      <a:pt x="492391" y="1022553"/>
                    </a:lnTo>
                    <a:lnTo>
                      <a:pt x="490067" y="1047076"/>
                    </a:lnTo>
                    <a:lnTo>
                      <a:pt x="490016" y="1047216"/>
                    </a:lnTo>
                    <a:lnTo>
                      <a:pt x="483082" y="1069771"/>
                    </a:lnTo>
                    <a:lnTo>
                      <a:pt x="455155" y="1109700"/>
                    </a:lnTo>
                    <a:lnTo>
                      <a:pt x="409740" y="1139113"/>
                    </a:lnTo>
                    <a:lnTo>
                      <a:pt x="348361" y="1154633"/>
                    </a:lnTo>
                    <a:lnTo>
                      <a:pt x="347840" y="1154633"/>
                    </a:lnTo>
                    <a:lnTo>
                      <a:pt x="347840" y="1224191"/>
                    </a:lnTo>
                    <a:lnTo>
                      <a:pt x="285775" y="1224191"/>
                    </a:lnTo>
                    <a:lnTo>
                      <a:pt x="285775" y="1156576"/>
                    </a:lnTo>
                    <a:lnTo>
                      <a:pt x="263080" y="1154633"/>
                    </a:lnTo>
                    <a:lnTo>
                      <a:pt x="219354" y="1146556"/>
                    </a:lnTo>
                    <a:lnTo>
                      <a:pt x="178498" y="1133221"/>
                    </a:lnTo>
                    <a:lnTo>
                      <a:pt x="131267" y="1106893"/>
                    </a:lnTo>
                    <a:lnTo>
                      <a:pt x="165417" y="1031240"/>
                    </a:lnTo>
                    <a:lnTo>
                      <a:pt x="177711" y="1039571"/>
                    </a:lnTo>
                    <a:lnTo>
                      <a:pt x="190995" y="1047216"/>
                    </a:lnTo>
                    <a:lnTo>
                      <a:pt x="236537" y="1065758"/>
                    </a:lnTo>
                    <a:lnTo>
                      <a:pt x="285762" y="1075283"/>
                    </a:lnTo>
                    <a:lnTo>
                      <a:pt x="285762" y="1031240"/>
                    </a:lnTo>
                    <a:lnTo>
                      <a:pt x="285762" y="971664"/>
                    </a:lnTo>
                    <a:lnTo>
                      <a:pt x="245122" y="960475"/>
                    </a:lnTo>
                    <a:lnTo>
                      <a:pt x="196723" y="940765"/>
                    </a:lnTo>
                    <a:lnTo>
                      <a:pt x="160439" y="909916"/>
                    </a:lnTo>
                    <a:lnTo>
                      <a:pt x="141224" y="862952"/>
                    </a:lnTo>
                    <a:lnTo>
                      <a:pt x="139954" y="843203"/>
                    </a:lnTo>
                    <a:lnTo>
                      <a:pt x="142290" y="818349"/>
                    </a:lnTo>
                    <a:lnTo>
                      <a:pt x="161061" y="774128"/>
                    </a:lnTo>
                    <a:lnTo>
                      <a:pt x="198335" y="738136"/>
                    </a:lnTo>
                    <a:lnTo>
                      <a:pt x="252476" y="715632"/>
                    </a:lnTo>
                    <a:lnTo>
                      <a:pt x="285775" y="709764"/>
                    </a:lnTo>
                    <a:lnTo>
                      <a:pt x="285775" y="640867"/>
                    </a:lnTo>
                    <a:lnTo>
                      <a:pt x="347840" y="640867"/>
                    </a:lnTo>
                    <a:lnTo>
                      <a:pt x="347840" y="708545"/>
                    </a:lnTo>
                    <a:lnTo>
                      <a:pt x="384327" y="713244"/>
                    </a:lnTo>
                    <a:lnTo>
                      <a:pt x="417474" y="721118"/>
                    </a:lnTo>
                    <a:lnTo>
                      <a:pt x="447294" y="732167"/>
                    </a:lnTo>
                    <a:lnTo>
                      <a:pt x="473811" y="746417"/>
                    </a:lnTo>
                    <a:lnTo>
                      <a:pt x="442785" y="822706"/>
                    </a:lnTo>
                    <a:lnTo>
                      <a:pt x="419392" y="810704"/>
                    </a:lnTo>
                    <a:lnTo>
                      <a:pt x="395770" y="801319"/>
                    </a:lnTo>
                    <a:lnTo>
                      <a:pt x="371906" y="794575"/>
                    </a:lnTo>
                    <a:lnTo>
                      <a:pt x="347840" y="790460"/>
                    </a:lnTo>
                    <a:lnTo>
                      <a:pt x="347840" y="895946"/>
                    </a:lnTo>
                    <a:lnTo>
                      <a:pt x="368706" y="901090"/>
                    </a:lnTo>
                    <a:lnTo>
                      <a:pt x="387921" y="906576"/>
                    </a:lnTo>
                    <a:lnTo>
                      <a:pt x="435825" y="925753"/>
                    </a:lnTo>
                    <a:lnTo>
                      <a:pt x="471957" y="956475"/>
                    </a:lnTo>
                    <a:lnTo>
                      <a:pt x="491109" y="1003058"/>
                    </a:lnTo>
                    <a:lnTo>
                      <a:pt x="492391" y="1022553"/>
                    </a:lnTo>
                    <a:lnTo>
                      <a:pt x="492391" y="549275"/>
                    </a:lnTo>
                    <a:lnTo>
                      <a:pt x="122453" y="549275"/>
                    </a:lnTo>
                    <a:lnTo>
                      <a:pt x="115316" y="542112"/>
                    </a:lnTo>
                    <a:lnTo>
                      <a:pt x="115316" y="524446"/>
                    </a:lnTo>
                    <a:lnTo>
                      <a:pt x="122453" y="517359"/>
                    </a:lnTo>
                    <a:lnTo>
                      <a:pt x="806716" y="517359"/>
                    </a:lnTo>
                    <a:lnTo>
                      <a:pt x="813790" y="524446"/>
                    </a:lnTo>
                    <a:lnTo>
                      <a:pt x="813854" y="542112"/>
                    </a:lnTo>
                    <a:lnTo>
                      <a:pt x="813854" y="376821"/>
                    </a:lnTo>
                    <a:lnTo>
                      <a:pt x="806716" y="383971"/>
                    </a:lnTo>
                    <a:lnTo>
                      <a:pt x="122453" y="383971"/>
                    </a:lnTo>
                    <a:lnTo>
                      <a:pt x="115316" y="376821"/>
                    </a:lnTo>
                    <a:lnTo>
                      <a:pt x="115316" y="359143"/>
                    </a:lnTo>
                    <a:lnTo>
                      <a:pt x="122453" y="352056"/>
                    </a:lnTo>
                    <a:lnTo>
                      <a:pt x="806716" y="352056"/>
                    </a:lnTo>
                    <a:lnTo>
                      <a:pt x="813777" y="359143"/>
                    </a:lnTo>
                    <a:lnTo>
                      <a:pt x="813854" y="376821"/>
                    </a:lnTo>
                    <a:lnTo>
                      <a:pt x="813854" y="211518"/>
                    </a:lnTo>
                    <a:lnTo>
                      <a:pt x="806716" y="218668"/>
                    </a:lnTo>
                    <a:lnTo>
                      <a:pt x="122453" y="218668"/>
                    </a:lnTo>
                    <a:lnTo>
                      <a:pt x="115316" y="211518"/>
                    </a:lnTo>
                    <a:lnTo>
                      <a:pt x="115316" y="193840"/>
                    </a:lnTo>
                    <a:lnTo>
                      <a:pt x="122453" y="186753"/>
                    </a:lnTo>
                    <a:lnTo>
                      <a:pt x="806716" y="186753"/>
                    </a:lnTo>
                    <a:lnTo>
                      <a:pt x="813777" y="193840"/>
                    </a:lnTo>
                    <a:lnTo>
                      <a:pt x="813854" y="211518"/>
                    </a:lnTo>
                    <a:lnTo>
                      <a:pt x="813854" y="0"/>
                    </a:lnTo>
                    <a:lnTo>
                      <a:pt x="97104" y="0"/>
                    </a:lnTo>
                    <a:lnTo>
                      <a:pt x="59334" y="7645"/>
                    </a:lnTo>
                    <a:lnTo>
                      <a:pt x="28460" y="28473"/>
                    </a:lnTo>
                    <a:lnTo>
                      <a:pt x="7632" y="59334"/>
                    </a:lnTo>
                    <a:lnTo>
                      <a:pt x="0" y="97104"/>
                    </a:lnTo>
                    <a:lnTo>
                      <a:pt x="0" y="1419885"/>
                    </a:lnTo>
                    <a:lnTo>
                      <a:pt x="94932" y="1320863"/>
                    </a:lnTo>
                    <a:lnTo>
                      <a:pt x="100241" y="1317345"/>
                    </a:lnTo>
                    <a:lnTo>
                      <a:pt x="106476" y="1316164"/>
                    </a:lnTo>
                    <a:lnTo>
                      <a:pt x="112699" y="1317345"/>
                    </a:lnTo>
                    <a:lnTo>
                      <a:pt x="117983" y="1320863"/>
                    </a:lnTo>
                    <a:lnTo>
                      <a:pt x="228942" y="1436560"/>
                    </a:lnTo>
                    <a:lnTo>
                      <a:pt x="339839" y="1320863"/>
                    </a:lnTo>
                    <a:lnTo>
                      <a:pt x="345135" y="1317345"/>
                    </a:lnTo>
                    <a:lnTo>
                      <a:pt x="351370" y="1316164"/>
                    </a:lnTo>
                    <a:lnTo>
                      <a:pt x="357606" y="1317345"/>
                    </a:lnTo>
                    <a:lnTo>
                      <a:pt x="362889" y="1320863"/>
                    </a:lnTo>
                    <a:lnTo>
                      <a:pt x="473798" y="1436560"/>
                    </a:lnTo>
                    <a:lnTo>
                      <a:pt x="584695" y="1320863"/>
                    </a:lnTo>
                    <a:lnTo>
                      <a:pt x="589978" y="1317345"/>
                    </a:lnTo>
                    <a:lnTo>
                      <a:pt x="596201" y="1316164"/>
                    </a:lnTo>
                    <a:lnTo>
                      <a:pt x="602437" y="1317345"/>
                    </a:lnTo>
                    <a:lnTo>
                      <a:pt x="607745" y="1320863"/>
                    </a:lnTo>
                    <a:lnTo>
                      <a:pt x="718654" y="1436560"/>
                    </a:lnTo>
                    <a:lnTo>
                      <a:pt x="829551" y="1320863"/>
                    </a:lnTo>
                    <a:lnTo>
                      <a:pt x="834834" y="1317345"/>
                    </a:lnTo>
                    <a:lnTo>
                      <a:pt x="841057" y="1316164"/>
                    </a:lnTo>
                    <a:lnTo>
                      <a:pt x="847293" y="1317345"/>
                    </a:lnTo>
                    <a:lnTo>
                      <a:pt x="852601" y="1320863"/>
                    </a:lnTo>
                    <a:lnTo>
                      <a:pt x="947547" y="1419885"/>
                    </a:lnTo>
                    <a:lnTo>
                      <a:pt x="947547" y="1316164"/>
                    </a:lnTo>
                    <a:lnTo>
                      <a:pt x="947547" y="70993"/>
                    </a:lnTo>
                    <a:lnTo>
                      <a:pt x="949528" y="50888"/>
                    </a:lnTo>
                    <a:lnTo>
                      <a:pt x="955192" y="32080"/>
                    </a:lnTo>
                    <a:lnTo>
                      <a:pt x="964171" y="14986"/>
                    </a:lnTo>
                    <a:lnTo>
                      <a:pt x="976096"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2259" name="Google Shape;2259;p53"/>
            <p:cNvGrpSpPr/>
            <p:nvPr/>
          </p:nvGrpSpPr>
          <p:grpSpPr>
            <a:xfrm>
              <a:off x="2987599" y="3631090"/>
              <a:ext cx="1558925" cy="1432566"/>
              <a:chOff x="2987599" y="3631090"/>
              <a:chExt cx="1558925" cy="1432566"/>
            </a:xfrm>
          </p:grpSpPr>
          <p:sp>
            <p:nvSpPr>
              <p:cNvPr id="2260" name="Google Shape;2260;p53"/>
              <p:cNvSpPr/>
              <p:nvPr/>
            </p:nvSpPr>
            <p:spPr>
              <a:xfrm>
                <a:off x="2987599" y="3631096"/>
                <a:ext cx="1558925" cy="1432560"/>
              </a:xfrm>
              <a:custGeom>
                <a:avLst/>
                <a:gdLst/>
                <a:ahLst/>
                <a:cxnLst/>
                <a:rect l="l" t="t" r="r" b="b"/>
                <a:pathLst>
                  <a:path w="1558925" h="1432560" extrusionOk="0">
                    <a:moveTo>
                      <a:pt x="959358" y="623887"/>
                    </a:moveTo>
                    <a:lnTo>
                      <a:pt x="814095" y="623887"/>
                    </a:lnTo>
                    <a:lnTo>
                      <a:pt x="814095" y="862609"/>
                    </a:lnTo>
                    <a:lnTo>
                      <a:pt x="872629" y="817194"/>
                    </a:lnTo>
                    <a:lnTo>
                      <a:pt x="898893" y="780415"/>
                    </a:lnTo>
                    <a:lnTo>
                      <a:pt x="922451" y="735368"/>
                    </a:lnTo>
                    <a:lnTo>
                      <a:pt x="942771" y="682904"/>
                    </a:lnTo>
                    <a:lnTo>
                      <a:pt x="959358" y="623887"/>
                    </a:lnTo>
                    <a:close/>
                  </a:path>
                  <a:path w="1558925" h="1432560" extrusionOk="0">
                    <a:moveTo>
                      <a:pt x="959358" y="238721"/>
                    </a:moveTo>
                    <a:lnTo>
                      <a:pt x="942771" y="179692"/>
                    </a:lnTo>
                    <a:lnTo>
                      <a:pt x="922439" y="127241"/>
                    </a:lnTo>
                    <a:lnTo>
                      <a:pt x="898893" y="82194"/>
                    </a:lnTo>
                    <a:lnTo>
                      <a:pt x="872629" y="45402"/>
                    </a:lnTo>
                    <a:lnTo>
                      <a:pt x="844181" y="17729"/>
                    </a:lnTo>
                    <a:lnTo>
                      <a:pt x="814095" y="0"/>
                    </a:lnTo>
                    <a:lnTo>
                      <a:pt x="814095" y="238721"/>
                    </a:lnTo>
                    <a:lnTo>
                      <a:pt x="959358" y="238721"/>
                    </a:lnTo>
                    <a:close/>
                  </a:path>
                  <a:path w="1558925" h="1432560" extrusionOk="0">
                    <a:moveTo>
                      <a:pt x="1172946" y="623887"/>
                    </a:moveTo>
                    <a:lnTo>
                      <a:pt x="1031011" y="623887"/>
                    </a:lnTo>
                    <a:lnTo>
                      <a:pt x="1018781" y="673671"/>
                    </a:lnTo>
                    <a:lnTo>
                      <a:pt x="1003896" y="720178"/>
                    </a:lnTo>
                    <a:lnTo>
                      <a:pt x="986472" y="763130"/>
                    </a:lnTo>
                    <a:lnTo>
                      <a:pt x="966647" y="802259"/>
                    </a:lnTo>
                    <a:lnTo>
                      <a:pt x="944524" y="837272"/>
                    </a:lnTo>
                    <a:lnTo>
                      <a:pt x="992543" y="814082"/>
                    </a:lnTo>
                    <a:lnTo>
                      <a:pt x="1037234" y="785355"/>
                    </a:lnTo>
                    <a:lnTo>
                      <a:pt x="1078103" y="751535"/>
                    </a:lnTo>
                    <a:lnTo>
                      <a:pt x="1114679" y="713054"/>
                    </a:lnTo>
                    <a:lnTo>
                      <a:pt x="1146454" y="670356"/>
                    </a:lnTo>
                    <a:lnTo>
                      <a:pt x="1172946" y="623887"/>
                    </a:lnTo>
                    <a:close/>
                  </a:path>
                  <a:path w="1558925" h="1432560" extrusionOk="0">
                    <a:moveTo>
                      <a:pt x="1172946" y="238721"/>
                    </a:moveTo>
                    <a:lnTo>
                      <a:pt x="1146454" y="192239"/>
                    </a:lnTo>
                    <a:lnTo>
                      <a:pt x="1114691" y="149542"/>
                    </a:lnTo>
                    <a:lnTo>
                      <a:pt x="1078128" y="111074"/>
                    </a:lnTo>
                    <a:lnTo>
                      <a:pt x="1037259" y="77254"/>
                    </a:lnTo>
                    <a:lnTo>
                      <a:pt x="992555" y="48526"/>
                    </a:lnTo>
                    <a:lnTo>
                      <a:pt x="944524" y="25336"/>
                    </a:lnTo>
                    <a:lnTo>
                      <a:pt x="966647" y="60350"/>
                    </a:lnTo>
                    <a:lnTo>
                      <a:pt x="986472" y="99466"/>
                    </a:lnTo>
                    <a:lnTo>
                      <a:pt x="1003896" y="142417"/>
                    </a:lnTo>
                    <a:lnTo>
                      <a:pt x="1018781" y="188937"/>
                    </a:lnTo>
                    <a:lnTo>
                      <a:pt x="1031011" y="238721"/>
                    </a:lnTo>
                    <a:lnTo>
                      <a:pt x="1172946" y="238721"/>
                    </a:lnTo>
                    <a:close/>
                  </a:path>
                  <a:path w="1558925" h="1432560" extrusionOk="0">
                    <a:moveTo>
                      <a:pt x="1558632" y="223723"/>
                    </a:moveTo>
                    <a:lnTo>
                      <a:pt x="1549133" y="176847"/>
                    </a:lnTo>
                    <a:lnTo>
                      <a:pt x="1523276" y="138531"/>
                    </a:lnTo>
                    <a:lnTo>
                      <a:pt x="1484947" y="112661"/>
                    </a:lnTo>
                    <a:lnTo>
                      <a:pt x="1438084" y="103162"/>
                    </a:lnTo>
                    <a:lnTo>
                      <a:pt x="1165161" y="103162"/>
                    </a:lnTo>
                    <a:lnTo>
                      <a:pt x="1178394" y="119418"/>
                    </a:lnTo>
                    <a:lnTo>
                      <a:pt x="1190967" y="136207"/>
                    </a:lnTo>
                    <a:lnTo>
                      <a:pt x="1202880" y="153555"/>
                    </a:lnTo>
                    <a:lnTo>
                      <a:pt x="1214107" y="171500"/>
                    </a:lnTo>
                    <a:lnTo>
                      <a:pt x="1438033" y="171500"/>
                    </a:lnTo>
                    <a:lnTo>
                      <a:pt x="1458417" y="175577"/>
                    </a:lnTo>
                    <a:lnTo>
                      <a:pt x="1475016" y="186728"/>
                    </a:lnTo>
                    <a:lnTo>
                      <a:pt x="1486166" y="203327"/>
                    </a:lnTo>
                    <a:lnTo>
                      <a:pt x="1490243" y="223723"/>
                    </a:lnTo>
                    <a:lnTo>
                      <a:pt x="1490243" y="980376"/>
                    </a:lnTo>
                    <a:lnTo>
                      <a:pt x="68326" y="980376"/>
                    </a:lnTo>
                    <a:lnTo>
                      <a:pt x="68326" y="223723"/>
                    </a:lnTo>
                    <a:lnTo>
                      <a:pt x="72402" y="203327"/>
                    </a:lnTo>
                    <a:lnTo>
                      <a:pt x="83527" y="186728"/>
                    </a:lnTo>
                    <a:lnTo>
                      <a:pt x="100037" y="175577"/>
                    </a:lnTo>
                    <a:lnTo>
                      <a:pt x="120269" y="171500"/>
                    </a:lnTo>
                    <a:lnTo>
                      <a:pt x="344411" y="171500"/>
                    </a:lnTo>
                    <a:lnTo>
                      <a:pt x="355638" y="153555"/>
                    </a:lnTo>
                    <a:lnTo>
                      <a:pt x="367588" y="136207"/>
                    </a:lnTo>
                    <a:lnTo>
                      <a:pt x="380250" y="119418"/>
                    </a:lnTo>
                    <a:lnTo>
                      <a:pt x="393636" y="103162"/>
                    </a:lnTo>
                    <a:lnTo>
                      <a:pt x="120319" y="103162"/>
                    </a:lnTo>
                    <a:lnTo>
                      <a:pt x="73494" y="112661"/>
                    </a:lnTo>
                    <a:lnTo>
                      <a:pt x="35242" y="138531"/>
                    </a:lnTo>
                    <a:lnTo>
                      <a:pt x="9461" y="176847"/>
                    </a:lnTo>
                    <a:lnTo>
                      <a:pt x="0" y="223723"/>
                    </a:lnTo>
                    <a:lnTo>
                      <a:pt x="0" y="1075385"/>
                    </a:lnTo>
                    <a:lnTo>
                      <a:pt x="9461" y="1122248"/>
                    </a:lnTo>
                    <a:lnTo>
                      <a:pt x="35242" y="1160576"/>
                    </a:lnTo>
                    <a:lnTo>
                      <a:pt x="73494" y="1186446"/>
                    </a:lnTo>
                    <a:lnTo>
                      <a:pt x="120319" y="1195933"/>
                    </a:lnTo>
                    <a:lnTo>
                      <a:pt x="661047" y="1195933"/>
                    </a:lnTo>
                    <a:lnTo>
                      <a:pt x="634111" y="1363764"/>
                    </a:lnTo>
                    <a:lnTo>
                      <a:pt x="535787" y="1363764"/>
                    </a:lnTo>
                    <a:lnTo>
                      <a:pt x="522478" y="1366456"/>
                    </a:lnTo>
                    <a:lnTo>
                      <a:pt x="511619" y="1373771"/>
                    </a:lnTo>
                    <a:lnTo>
                      <a:pt x="504304" y="1384630"/>
                    </a:lnTo>
                    <a:lnTo>
                      <a:pt x="501624" y="1397939"/>
                    </a:lnTo>
                    <a:lnTo>
                      <a:pt x="504304" y="1411236"/>
                    </a:lnTo>
                    <a:lnTo>
                      <a:pt x="511619" y="1422095"/>
                    </a:lnTo>
                    <a:lnTo>
                      <a:pt x="522478" y="1429423"/>
                    </a:lnTo>
                    <a:lnTo>
                      <a:pt x="535787" y="1432102"/>
                    </a:lnTo>
                    <a:lnTo>
                      <a:pt x="1022845" y="1432102"/>
                    </a:lnTo>
                    <a:lnTo>
                      <a:pt x="1036154" y="1429423"/>
                    </a:lnTo>
                    <a:lnTo>
                      <a:pt x="1047013" y="1422095"/>
                    </a:lnTo>
                    <a:lnTo>
                      <a:pt x="1054328" y="1411236"/>
                    </a:lnTo>
                    <a:lnTo>
                      <a:pt x="1057008" y="1397939"/>
                    </a:lnTo>
                    <a:lnTo>
                      <a:pt x="1054328" y="1384630"/>
                    </a:lnTo>
                    <a:lnTo>
                      <a:pt x="1047013" y="1373771"/>
                    </a:lnTo>
                    <a:lnTo>
                      <a:pt x="1036154" y="1366456"/>
                    </a:lnTo>
                    <a:lnTo>
                      <a:pt x="1022845" y="1363764"/>
                    </a:lnTo>
                    <a:lnTo>
                      <a:pt x="924521" y="1363764"/>
                    </a:lnTo>
                    <a:lnTo>
                      <a:pt x="897585" y="1195933"/>
                    </a:lnTo>
                    <a:lnTo>
                      <a:pt x="1438084" y="1195933"/>
                    </a:lnTo>
                    <a:lnTo>
                      <a:pt x="1484947" y="1186446"/>
                    </a:lnTo>
                    <a:lnTo>
                      <a:pt x="1523276" y="1160576"/>
                    </a:lnTo>
                    <a:lnTo>
                      <a:pt x="1549133" y="1122248"/>
                    </a:lnTo>
                    <a:lnTo>
                      <a:pt x="1558632" y="1075385"/>
                    </a:lnTo>
                    <a:lnTo>
                      <a:pt x="1558632" y="223723"/>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2261" name="Google Shape;2261;p53"/>
              <p:cNvPicPr preferRelativeResize="0"/>
              <p:nvPr/>
            </p:nvPicPr>
            <p:blipFill rotWithShape="1">
              <a:blip r:embed="rId31">
                <a:alphaModFix/>
              </a:blip>
              <a:srcRect/>
              <a:stretch/>
            </p:blipFill>
            <p:spPr>
              <a:xfrm>
                <a:off x="3801695" y="3939421"/>
                <a:ext cx="166761" cy="245887"/>
              </a:xfrm>
              <a:prstGeom prst="rect">
                <a:avLst/>
              </a:prstGeom>
              <a:noFill/>
              <a:ln>
                <a:noFill/>
              </a:ln>
            </p:spPr>
          </p:pic>
          <p:pic>
            <p:nvPicPr>
              <p:cNvPr id="2262" name="Google Shape;2262;p53"/>
              <p:cNvPicPr preferRelativeResize="0"/>
              <p:nvPr/>
            </p:nvPicPr>
            <p:blipFill rotWithShape="1">
              <a:blip r:embed="rId32">
                <a:alphaModFix/>
              </a:blip>
              <a:srcRect/>
              <a:stretch/>
            </p:blipFill>
            <p:spPr>
              <a:xfrm>
                <a:off x="4030395" y="3939421"/>
                <a:ext cx="174927" cy="245887"/>
              </a:xfrm>
              <a:prstGeom prst="rect">
                <a:avLst/>
              </a:prstGeom>
              <a:noFill/>
              <a:ln>
                <a:noFill/>
              </a:ln>
            </p:spPr>
          </p:pic>
          <p:sp>
            <p:nvSpPr>
              <p:cNvPr id="2263" name="Google Shape;2263;p53"/>
              <p:cNvSpPr/>
              <p:nvPr/>
            </p:nvSpPr>
            <p:spPr>
              <a:xfrm>
                <a:off x="3586771" y="4254975"/>
                <a:ext cx="145415" cy="238760"/>
              </a:xfrm>
              <a:custGeom>
                <a:avLst/>
                <a:gdLst/>
                <a:ahLst/>
                <a:cxnLst/>
                <a:rect l="l" t="t" r="r" b="b"/>
                <a:pathLst>
                  <a:path w="145414" h="238760" extrusionOk="0">
                    <a:moveTo>
                      <a:pt x="145263" y="238720"/>
                    </a:moveTo>
                    <a:lnTo>
                      <a:pt x="86715" y="193286"/>
                    </a:lnTo>
                    <a:lnTo>
                      <a:pt x="60445" y="156505"/>
                    </a:lnTo>
                    <a:lnTo>
                      <a:pt x="36883" y="111470"/>
                    </a:lnTo>
                    <a:lnTo>
                      <a:pt x="16558" y="59021"/>
                    </a:lnTo>
                    <a:lnTo>
                      <a:pt x="0" y="0"/>
                    </a:lnTo>
                    <a:lnTo>
                      <a:pt x="145263" y="0"/>
                    </a:lnTo>
                    <a:lnTo>
                      <a:pt x="145263" y="23872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2264" name="Google Shape;2264;p53"/>
              <p:cNvPicPr preferRelativeResize="0"/>
              <p:nvPr/>
            </p:nvPicPr>
            <p:blipFill rotWithShape="1">
              <a:blip r:embed="rId33">
                <a:alphaModFix/>
              </a:blip>
              <a:srcRect/>
              <a:stretch/>
            </p:blipFill>
            <p:spPr>
              <a:xfrm>
                <a:off x="3565273" y="3939477"/>
                <a:ext cx="166761" cy="245887"/>
              </a:xfrm>
              <a:prstGeom prst="rect">
                <a:avLst/>
              </a:prstGeom>
              <a:noFill/>
              <a:ln>
                <a:noFill/>
              </a:ln>
            </p:spPr>
          </p:pic>
          <p:pic>
            <p:nvPicPr>
              <p:cNvPr id="2265" name="Google Shape;2265;p53"/>
              <p:cNvPicPr preferRelativeResize="0"/>
              <p:nvPr/>
            </p:nvPicPr>
            <p:blipFill rotWithShape="1">
              <a:blip r:embed="rId34">
                <a:alphaModFix/>
              </a:blip>
              <a:srcRect/>
              <a:stretch/>
            </p:blipFill>
            <p:spPr>
              <a:xfrm>
                <a:off x="3373181" y="3631090"/>
                <a:ext cx="358854" cy="238720"/>
              </a:xfrm>
              <a:prstGeom prst="rect">
                <a:avLst/>
              </a:prstGeom>
              <a:noFill/>
              <a:ln>
                <a:noFill/>
              </a:ln>
            </p:spPr>
          </p:pic>
          <p:pic>
            <p:nvPicPr>
              <p:cNvPr id="2266" name="Google Shape;2266;p53"/>
              <p:cNvPicPr preferRelativeResize="0"/>
              <p:nvPr/>
            </p:nvPicPr>
            <p:blipFill rotWithShape="1">
              <a:blip r:embed="rId35">
                <a:alphaModFix/>
              </a:blip>
              <a:srcRect/>
              <a:stretch/>
            </p:blipFill>
            <p:spPr>
              <a:xfrm>
                <a:off x="3328407" y="3939477"/>
                <a:ext cx="174871" cy="245887"/>
              </a:xfrm>
              <a:prstGeom prst="rect">
                <a:avLst/>
              </a:prstGeom>
              <a:noFill/>
              <a:ln>
                <a:noFill/>
              </a:ln>
            </p:spPr>
          </p:pic>
          <p:sp>
            <p:nvSpPr>
              <p:cNvPr id="2267" name="Google Shape;2267;p53"/>
              <p:cNvSpPr/>
              <p:nvPr/>
            </p:nvSpPr>
            <p:spPr>
              <a:xfrm>
                <a:off x="3373180" y="4254974"/>
                <a:ext cx="228600" cy="213995"/>
              </a:xfrm>
              <a:custGeom>
                <a:avLst/>
                <a:gdLst/>
                <a:ahLst/>
                <a:cxnLst/>
                <a:rect l="l" t="t" r="r" b="b"/>
                <a:pathLst>
                  <a:path w="228600" h="213995" extrusionOk="0">
                    <a:moveTo>
                      <a:pt x="228422" y="213387"/>
                    </a:moveTo>
                    <a:lnTo>
                      <a:pt x="180382" y="190196"/>
                    </a:lnTo>
                    <a:lnTo>
                      <a:pt x="135686" y="161472"/>
                    </a:lnTo>
                    <a:lnTo>
                      <a:pt x="94817" y="127651"/>
                    </a:lnTo>
                    <a:lnTo>
                      <a:pt x="58257" y="89174"/>
                    </a:lnTo>
                    <a:lnTo>
                      <a:pt x="26491" y="46477"/>
                    </a:lnTo>
                    <a:lnTo>
                      <a:pt x="0" y="0"/>
                    </a:lnTo>
                    <a:lnTo>
                      <a:pt x="141930" y="0"/>
                    </a:lnTo>
                    <a:lnTo>
                      <a:pt x="154162" y="49786"/>
                    </a:lnTo>
                    <a:lnTo>
                      <a:pt x="169048" y="96296"/>
                    </a:lnTo>
                    <a:lnTo>
                      <a:pt x="186466" y="139251"/>
                    </a:lnTo>
                    <a:lnTo>
                      <a:pt x="206297" y="178373"/>
                    </a:lnTo>
                    <a:lnTo>
                      <a:pt x="228422" y="213387"/>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2268" name="Google Shape;2268;p53"/>
            <p:cNvSpPr/>
            <p:nvPr/>
          </p:nvSpPr>
          <p:spPr>
            <a:xfrm>
              <a:off x="15681262" y="3626626"/>
              <a:ext cx="1316990" cy="1437005"/>
            </a:xfrm>
            <a:custGeom>
              <a:avLst/>
              <a:gdLst/>
              <a:ahLst/>
              <a:cxnLst/>
              <a:rect l="l" t="t" r="r" b="b"/>
              <a:pathLst>
                <a:path w="1316990" h="1437004" extrusionOk="0">
                  <a:moveTo>
                    <a:pt x="613473" y="1289075"/>
                  </a:moveTo>
                  <a:lnTo>
                    <a:pt x="571995" y="1282814"/>
                  </a:lnTo>
                  <a:lnTo>
                    <a:pt x="523633" y="1273352"/>
                  </a:lnTo>
                  <a:lnTo>
                    <a:pt x="476859" y="1259878"/>
                  </a:lnTo>
                  <a:lnTo>
                    <a:pt x="431850" y="1242606"/>
                  </a:lnTo>
                  <a:lnTo>
                    <a:pt x="388785" y="1221740"/>
                  </a:lnTo>
                  <a:lnTo>
                    <a:pt x="347827" y="1197483"/>
                  </a:lnTo>
                  <a:lnTo>
                    <a:pt x="309156" y="1170025"/>
                  </a:lnTo>
                  <a:lnTo>
                    <a:pt x="272935" y="1139571"/>
                  </a:lnTo>
                  <a:lnTo>
                    <a:pt x="239356" y="1106335"/>
                  </a:lnTo>
                  <a:lnTo>
                    <a:pt x="208572" y="1070495"/>
                  </a:lnTo>
                  <a:lnTo>
                    <a:pt x="180759" y="1032268"/>
                  </a:lnTo>
                  <a:lnTo>
                    <a:pt x="156095" y="991857"/>
                  </a:lnTo>
                  <a:lnTo>
                    <a:pt x="134759" y="949452"/>
                  </a:lnTo>
                  <a:lnTo>
                    <a:pt x="116903" y="905268"/>
                  </a:lnTo>
                  <a:lnTo>
                    <a:pt x="102730" y="859485"/>
                  </a:lnTo>
                  <a:lnTo>
                    <a:pt x="92379" y="812317"/>
                  </a:lnTo>
                  <a:lnTo>
                    <a:pt x="86042" y="763981"/>
                  </a:lnTo>
                  <a:lnTo>
                    <a:pt x="83896" y="714641"/>
                  </a:lnTo>
                  <a:lnTo>
                    <a:pt x="86017" y="664819"/>
                  </a:lnTo>
                  <a:lnTo>
                    <a:pt x="92278" y="616038"/>
                  </a:lnTo>
                  <a:lnTo>
                    <a:pt x="102527" y="568477"/>
                  </a:lnTo>
                  <a:lnTo>
                    <a:pt x="116636" y="522363"/>
                  </a:lnTo>
                  <a:lnTo>
                    <a:pt x="134429" y="477875"/>
                  </a:lnTo>
                  <a:lnTo>
                    <a:pt x="155790" y="435229"/>
                  </a:lnTo>
                  <a:lnTo>
                    <a:pt x="180555" y="394614"/>
                  </a:lnTo>
                  <a:lnTo>
                    <a:pt x="208597" y="356235"/>
                  </a:lnTo>
                  <a:lnTo>
                    <a:pt x="239737" y="320294"/>
                  </a:lnTo>
                  <a:lnTo>
                    <a:pt x="273862" y="286994"/>
                  </a:lnTo>
                  <a:lnTo>
                    <a:pt x="310807" y="256527"/>
                  </a:lnTo>
                  <a:lnTo>
                    <a:pt x="350418" y="229082"/>
                  </a:lnTo>
                  <a:lnTo>
                    <a:pt x="392569" y="204889"/>
                  </a:lnTo>
                  <a:lnTo>
                    <a:pt x="407581" y="197904"/>
                  </a:lnTo>
                  <a:lnTo>
                    <a:pt x="341972" y="304863"/>
                  </a:lnTo>
                  <a:lnTo>
                    <a:pt x="459409" y="276682"/>
                  </a:lnTo>
                  <a:lnTo>
                    <a:pt x="564553" y="105156"/>
                  </a:lnTo>
                  <a:lnTo>
                    <a:pt x="393065" y="0"/>
                  </a:lnTo>
                  <a:lnTo>
                    <a:pt x="275615" y="28181"/>
                  </a:lnTo>
                  <a:lnTo>
                    <a:pt x="404431" y="107124"/>
                  </a:lnTo>
                  <a:lnTo>
                    <a:pt x="362953" y="125971"/>
                  </a:lnTo>
                  <a:lnTo>
                    <a:pt x="317804" y="150952"/>
                  </a:lnTo>
                  <a:lnTo>
                    <a:pt x="274599" y="179501"/>
                  </a:lnTo>
                  <a:lnTo>
                    <a:pt x="234251" y="210934"/>
                  </a:lnTo>
                  <a:lnTo>
                    <a:pt x="196545" y="245300"/>
                  </a:lnTo>
                  <a:lnTo>
                    <a:pt x="161594" y="282473"/>
                  </a:lnTo>
                  <a:lnTo>
                    <a:pt x="129527" y="322338"/>
                  </a:lnTo>
                  <a:lnTo>
                    <a:pt x="100330" y="365036"/>
                  </a:lnTo>
                  <a:lnTo>
                    <a:pt x="74663" y="409740"/>
                  </a:lnTo>
                  <a:lnTo>
                    <a:pt x="52603" y="456272"/>
                  </a:lnTo>
                  <a:lnTo>
                    <a:pt x="34251" y="504482"/>
                  </a:lnTo>
                  <a:lnTo>
                    <a:pt x="19304" y="555713"/>
                  </a:lnTo>
                  <a:lnTo>
                    <a:pt x="8597" y="607936"/>
                  </a:lnTo>
                  <a:lnTo>
                    <a:pt x="2159" y="660971"/>
                  </a:lnTo>
                  <a:lnTo>
                    <a:pt x="0" y="714641"/>
                  </a:lnTo>
                  <a:lnTo>
                    <a:pt x="1727" y="762812"/>
                  </a:lnTo>
                  <a:lnTo>
                    <a:pt x="6896" y="810425"/>
                  </a:lnTo>
                  <a:lnTo>
                    <a:pt x="15494" y="857389"/>
                  </a:lnTo>
                  <a:lnTo>
                    <a:pt x="27508" y="903579"/>
                  </a:lnTo>
                  <a:lnTo>
                    <a:pt x="42900" y="948918"/>
                  </a:lnTo>
                  <a:lnTo>
                    <a:pt x="60845" y="991527"/>
                  </a:lnTo>
                  <a:lnTo>
                    <a:pt x="81686" y="1032637"/>
                  </a:lnTo>
                  <a:lnTo>
                    <a:pt x="105359" y="1072159"/>
                  </a:lnTo>
                  <a:lnTo>
                    <a:pt x="131800" y="1110005"/>
                  </a:lnTo>
                  <a:lnTo>
                    <a:pt x="160985" y="1146086"/>
                  </a:lnTo>
                  <a:lnTo>
                    <a:pt x="196634" y="1184046"/>
                  </a:lnTo>
                  <a:lnTo>
                    <a:pt x="234937" y="1218895"/>
                  </a:lnTo>
                  <a:lnTo>
                    <a:pt x="275691" y="1250505"/>
                  </a:lnTo>
                  <a:lnTo>
                    <a:pt x="318668" y="1278788"/>
                  </a:lnTo>
                  <a:lnTo>
                    <a:pt x="363664" y="1303591"/>
                  </a:lnTo>
                  <a:lnTo>
                    <a:pt x="410464" y="1324813"/>
                  </a:lnTo>
                  <a:lnTo>
                    <a:pt x="458838" y="1342326"/>
                  </a:lnTo>
                  <a:lnTo>
                    <a:pt x="508584" y="1356029"/>
                  </a:lnTo>
                  <a:lnTo>
                    <a:pt x="559485" y="1365796"/>
                  </a:lnTo>
                  <a:lnTo>
                    <a:pt x="600964" y="1372057"/>
                  </a:lnTo>
                  <a:lnTo>
                    <a:pt x="613473" y="1289075"/>
                  </a:lnTo>
                  <a:close/>
                </a:path>
                <a:path w="1316990" h="1437004" extrusionOk="0">
                  <a:moveTo>
                    <a:pt x="892365" y="824750"/>
                  </a:moveTo>
                  <a:lnTo>
                    <a:pt x="887501" y="780859"/>
                  </a:lnTo>
                  <a:lnTo>
                    <a:pt x="872540" y="743153"/>
                  </a:lnTo>
                  <a:lnTo>
                    <a:pt x="846950" y="711085"/>
                  </a:lnTo>
                  <a:lnTo>
                    <a:pt x="810196" y="684098"/>
                  </a:lnTo>
                  <a:lnTo>
                    <a:pt x="788301" y="673950"/>
                  </a:lnTo>
                  <a:lnTo>
                    <a:pt x="788301" y="830922"/>
                  </a:lnTo>
                  <a:lnTo>
                    <a:pt x="782599" y="859904"/>
                  </a:lnTo>
                  <a:lnTo>
                    <a:pt x="765810" y="882853"/>
                  </a:lnTo>
                  <a:lnTo>
                    <a:pt x="738454" y="899020"/>
                  </a:lnTo>
                  <a:lnTo>
                    <a:pt x="701001" y="907656"/>
                  </a:lnTo>
                  <a:lnTo>
                    <a:pt x="701001" y="904125"/>
                  </a:lnTo>
                  <a:lnTo>
                    <a:pt x="701001" y="747141"/>
                  </a:lnTo>
                  <a:lnTo>
                    <a:pt x="743292" y="763701"/>
                  </a:lnTo>
                  <a:lnTo>
                    <a:pt x="770115" y="782421"/>
                  </a:lnTo>
                  <a:lnTo>
                    <a:pt x="784199" y="804443"/>
                  </a:lnTo>
                  <a:lnTo>
                    <a:pt x="788301" y="830922"/>
                  </a:lnTo>
                  <a:lnTo>
                    <a:pt x="788301" y="673950"/>
                  </a:lnTo>
                  <a:lnTo>
                    <a:pt x="761720" y="661606"/>
                  </a:lnTo>
                  <a:lnTo>
                    <a:pt x="701014" y="643064"/>
                  </a:lnTo>
                  <a:lnTo>
                    <a:pt x="701014" y="624560"/>
                  </a:lnTo>
                  <a:lnTo>
                    <a:pt x="701014" y="473735"/>
                  </a:lnTo>
                  <a:lnTo>
                    <a:pt x="723506" y="480174"/>
                  </a:lnTo>
                  <a:lnTo>
                    <a:pt x="746099" y="488835"/>
                  </a:lnTo>
                  <a:lnTo>
                    <a:pt x="768845" y="499656"/>
                  </a:lnTo>
                  <a:lnTo>
                    <a:pt x="791845" y="512546"/>
                  </a:lnTo>
                  <a:lnTo>
                    <a:pt x="798449" y="516013"/>
                  </a:lnTo>
                  <a:lnTo>
                    <a:pt x="805065" y="518490"/>
                  </a:lnTo>
                  <a:lnTo>
                    <a:pt x="811682" y="519988"/>
                  </a:lnTo>
                  <a:lnTo>
                    <a:pt x="818299" y="520484"/>
                  </a:lnTo>
                  <a:lnTo>
                    <a:pt x="837539" y="516750"/>
                  </a:lnTo>
                  <a:lnTo>
                    <a:pt x="853236" y="506476"/>
                  </a:lnTo>
                  <a:lnTo>
                    <a:pt x="863803" y="491083"/>
                  </a:lnTo>
                  <a:lnTo>
                    <a:pt x="867321" y="473735"/>
                  </a:lnTo>
                  <a:lnTo>
                    <a:pt x="867676" y="471970"/>
                  </a:lnTo>
                  <a:lnTo>
                    <a:pt x="867143" y="468452"/>
                  </a:lnTo>
                  <a:lnTo>
                    <a:pt x="865517" y="457542"/>
                  </a:lnTo>
                  <a:lnTo>
                    <a:pt x="810069" y="412140"/>
                  </a:lnTo>
                  <a:lnTo>
                    <a:pt x="742137" y="387718"/>
                  </a:lnTo>
                  <a:lnTo>
                    <a:pt x="704532" y="381127"/>
                  </a:lnTo>
                  <a:lnTo>
                    <a:pt x="704532" y="361734"/>
                  </a:lnTo>
                  <a:lnTo>
                    <a:pt x="701586" y="346875"/>
                  </a:lnTo>
                  <a:lnTo>
                    <a:pt x="693508" y="334835"/>
                  </a:lnTo>
                  <a:lnTo>
                    <a:pt x="681469" y="326758"/>
                  </a:lnTo>
                  <a:lnTo>
                    <a:pt x="666635" y="323811"/>
                  </a:lnTo>
                  <a:lnTo>
                    <a:pt x="651637" y="326758"/>
                  </a:lnTo>
                  <a:lnTo>
                    <a:pt x="639292" y="334835"/>
                  </a:lnTo>
                  <a:lnTo>
                    <a:pt x="631342" y="346265"/>
                  </a:lnTo>
                  <a:lnTo>
                    <a:pt x="631342" y="468452"/>
                  </a:lnTo>
                  <a:lnTo>
                    <a:pt x="631342" y="624560"/>
                  </a:lnTo>
                  <a:lnTo>
                    <a:pt x="589470" y="607898"/>
                  </a:lnTo>
                  <a:lnTo>
                    <a:pt x="563562" y="589838"/>
                  </a:lnTo>
                  <a:lnTo>
                    <a:pt x="550367" y="568629"/>
                  </a:lnTo>
                  <a:lnTo>
                    <a:pt x="546684" y="542544"/>
                  </a:lnTo>
                  <a:lnTo>
                    <a:pt x="551980" y="515340"/>
                  </a:lnTo>
                  <a:lnTo>
                    <a:pt x="567855" y="492925"/>
                  </a:lnTo>
                  <a:lnTo>
                    <a:pt x="594309" y="476808"/>
                  </a:lnTo>
                  <a:lnTo>
                    <a:pt x="631342" y="468452"/>
                  </a:lnTo>
                  <a:lnTo>
                    <a:pt x="631342" y="346265"/>
                  </a:lnTo>
                  <a:lnTo>
                    <a:pt x="630910" y="346875"/>
                  </a:lnTo>
                  <a:lnTo>
                    <a:pt x="627824" y="361734"/>
                  </a:lnTo>
                  <a:lnTo>
                    <a:pt x="627824" y="380250"/>
                  </a:lnTo>
                  <a:lnTo>
                    <a:pt x="575843" y="389242"/>
                  </a:lnTo>
                  <a:lnTo>
                    <a:pt x="530834" y="406869"/>
                  </a:lnTo>
                  <a:lnTo>
                    <a:pt x="493903" y="432396"/>
                  </a:lnTo>
                  <a:lnTo>
                    <a:pt x="466166" y="465048"/>
                  </a:lnTo>
                  <a:lnTo>
                    <a:pt x="448716" y="504075"/>
                  </a:lnTo>
                  <a:lnTo>
                    <a:pt x="442645" y="548703"/>
                  </a:lnTo>
                  <a:lnTo>
                    <a:pt x="447687" y="594436"/>
                  </a:lnTo>
                  <a:lnTo>
                    <a:pt x="462965" y="632650"/>
                  </a:lnTo>
                  <a:lnTo>
                    <a:pt x="488721" y="664349"/>
                  </a:lnTo>
                  <a:lnTo>
                    <a:pt x="525208" y="690537"/>
                  </a:lnTo>
                  <a:lnTo>
                    <a:pt x="572668" y="712216"/>
                  </a:lnTo>
                  <a:lnTo>
                    <a:pt x="631355" y="730389"/>
                  </a:lnTo>
                  <a:lnTo>
                    <a:pt x="631355" y="904125"/>
                  </a:lnTo>
                  <a:lnTo>
                    <a:pt x="596328" y="895388"/>
                  </a:lnTo>
                  <a:lnTo>
                    <a:pt x="563448" y="882510"/>
                  </a:lnTo>
                  <a:lnTo>
                    <a:pt x="531901" y="865670"/>
                  </a:lnTo>
                  <a:lnTo>
                    <a:pt x="500849" y="845032"/>
                  </a:lnTo>
                  <a:lnTo>
                    <a:pt x="494436" y="840905"/>
                  </a:lnTo>
                  <a:lnTo>
                    <a:pt x="487299" y="837869"/>
                  </a:lnTo>
                  <a:lnTo>
                    <a:pt x="479653" y="835977"/>
                  </a:lnTo>
                  <a:lnTo>
                    <a:pt x="471754" y="835329"/>
                  </a:lnTo>
                  <a:lnTo>
                    <a:pt x="452640" y="839063"/>
                  </a:lnTo>
                  <a:lnTo>
                    <a:pt x="437248" y="849337"/>
                  </a:lnTo>
                  <a:lnTo>
                    <a:pt x="426986" y="864730"/>
                  </a:lnTo>
                  <a:lnTo>
                    <a:pt x="423252" y="883843"/>
                  </a:lnTo>
                  <a:lnTo>
                    <a:pt x="424865" y="896899"/>
                  </a:lnTo>
                  <a:lnTo>
                    <a:pt x="488696" y="951928"/>
                  </a:lnTo>
                  <a:lnTo>
                    <a:pt x="532815" y="972146"/>
                  </a:lnTo>
                  <a:lnTo>
                    <a:pt x="579247" y="986574"/>
                  </a:lnTo>
                  <a:lnTo>
                    <a:pt x="627824" y="994968"/>
                  </a:lnTo>
                  <a:lnTo>
                    <a:pt x="627824" y="1049642"/>
                  </a:lnTo>
                  <a:lnTo>
                    <a:pt x="630910" y="1064501"/>
                  </a:lnTo>
                  <a:lnTo>
                    <a:pt x="639292" y="1076540"/>
                  </a:lnTo>
                  <a:lnTo>
                    <a:pt x="651637" y="1084618"/>
                  </a:lnTo>
                  <a:lnTo>
                    <a:pt x="666635" y="1087564"/>
                  </a:lnTo>
                  <a:lnTo>
                    <a:pt x="681482" y="1084618"/>
                  </a:lnTo>
                  <a:lnTo>
                    <a:pt x="693521" y="1076540"/>
                  </a:lnTo>
                  <a:lnTo>
                    <a:pt x="701598" y="1064501"/>
                  </a:lnTo>
                  <a:lnTo>
                    <a:pt x="704545" y="1049642"/>
                  </a:lnTo>
                  <a:lnTo>
                    <a:pt x="704545" y="996721"/>
                  </a:lnTo>
                  <a:lnTo>
                    <a:pt x="757339" y="986866"/>
                  </a:lnTo>
                  <a:lnTo>
                    <a:pt x="803008" y="968413"/>
                  </a:lnTo>
                  <a:lnTo>
                    <a:pt x="840447" y="942162"/>
                  </a:lnTo>
                  <a:lnTo>
                    <a:pt x="868553" y="908926"/>
                  </a:lnTo>
                  <a:lnTo>
                    <a:pt x="886231" y="869518"/>
                  </a:lnTo>
                  <a:lnTo>
                    <a:pt x="892365" y="824750"/>
                  </a:lnTo>
                  <a:close/>
                </a:path>
                <a:path w="1316990" h="1437004" extrusionOk="0">
                  <a:moveTo>
                    <a:pt x="1316863" y="714641"/>
                  </a:moveTo>
                  <a:lnTo>
                    <a:pt x="1315123" y="666305"/>
                  </a:lnTo>
                  <a:lnTo>
                    <a:pt x="1309916" y="618528"/>
                  </a:lnTo>
                  <a:lnTo>
                    <a:pt x="1301254" y="571423"/>
                  </a:lnTo>
                  <a:lnTo>
                    <a:pt x="1289177" y="525068"/>
                  </a:lnTo>
                  <a:lnTo>
                    <a:pt x="1273683" y="479602"/>
                  </a:lnTo>
                  <a:lnTo>
                    <a:pt x="1255598" y="436867"/>
                  </a:lnTo>
                  <a:lnTo>
                    <a:pt x="1234617" y="395643"/>
                  </a:lnTo>
                  <a:lnTo>
                    <a:pt x="1210805" y="356031"/>
                  </a:lnTo>
                  <a:lnTo>
                    <a:pt x="1184186" y="318109"/>
                  </a:lnTo>
                  <a:lnTo>
                    <a:pt x="1154823" y="281965"/>
                  </a:lnTo>
                  <a:lnTo>
                    <a:pt x="1118933" y="243954"/>
                  </a:lnTo>
                  <a:lnTo>
                    <a:pt x="1080376" y="209080"/>
                  </a:lnTo>
                  <a:lnTo>
                    <a:pt x="1039368" y="177469"/>
                  </a:lnTo>
                  <a:lnTo>
                    <a:pt x="996137" y="149250"/>
                  </a:lnTo>
                  <a:lnTo>
                    <a:pt x="950874" y="124523"/>
                  </a:lnTo>
                  <a:lnTo>
                    <a:pt x="903820" y="103416"/>
                  </a:lnTo>
                  <a:lnTo>
                    <a:pt x="855179" y="86055"/>
                  </a:lnTo>
                  <a:lnTo>
                    <a:pt x="805180" y="72542"/>
                  </a:lnTo>
                  <a:lnTo>
                    <a:pt x="754011" y="62992"/>
                  </a:lnTo>
                  <a:lnTo>
                    <a:pt x="712495" y="56959"/>
                  </a:lnTo>
                  <a:lnTo>
                    <a:pt x="700417" y="139992"/>
                  </a:lnTo>
                  <a:lnTo>
                    <a:pt x="741934" y="146037"/>
                  </a:lnTo>
                  <a:lnTo>
                    <a:pt x="787933" y="154673"/>
                  </a:lnTo>
                  <a:lnTo>
                    <a:pt x="832497" y="166928"/>
                  </a:lnTo>
                  <a:lnTo>
                    <a:pt x="875512" y="182613"/>
                  </a:lnTo>
                  <a:lnTo>
                    <a:pt x="916800" y="201561"/>
                  </a:lnTo>
                  <a:lnTo>
                    <a:pt x="956233" y="223608"/>
                  </a:lnTo>
                  <a:lnTo>
                    <a:pt x="993660" y="248564"/>
                  </a:lnTo>
                  <a:lnTo>
                    <a:pt x="1028928" y="276288"/>
                  </a:lnTo>
                  <a:lnTo>
                    <a:pt x="1061897" y="306603"/>
                  </a:lnTo>
                  <a:lnTo>
                    <a:pt x="1092428" y="339331"/>
                  </a:lnTo>
                  <a:lnTo>
                    <a:pt x="1120368" y="374307"/>
                  </a:lnTo>
                  <a:lnTo>
                    <a:pt x="1145565" y="411353"/>
                  </a:lnTo>
                  <a:lnTo>
                    <a:pt x="1167866" y="450303"/>
                  </a:lnTo>
                  <a:lnTo>
                    <a:pt x="1187157" y="491007"/>
                  </a:lnTo>
                  <a:lnTo>
                    <a:pt x="1203261" y="533273"/>
                  </a:lnTo>
                  <a:lnTo>
                    <a:pt x="1216037" y="576935"/>
                  </a:lnTo>
                  <a:lnTo>
                    <a:pt x="1225346" y="621830"/>
                  </a:lnTo>
                  <a:lnTo>
                    <a:pt x="1231036" y="667791"/>
                  </a:lnTo>
                  <a:lnTo>
                    <a:pt x="1232966" y="714641"/>
                  </a:lnTo>
                  <a:lnTo>
                    <a:pt x="1230985" y="762114"/>
                  </a:lnTo>
                  <a:lnTo>
                    <a:pt x="1225143" y="808748"/>
                  </a:lnTo>
                  <a:lnTo>
                    <a:pt x="1215567" y="854341"/>
                  </a:lnTo>
                  <a:lnTo>
                    <a:pt x="1202410" y="898728"/>
                  </a:lnTo>
                  <a:lnTo>
                    <a:pt x="1185824" y="941692"/>
                  </a:lnTo>
                  <a:lnTo>
                    <a:pt x="1165923" y="983056"/>
                  </a:lnTo>
                  <a:lnTo>
                    <a:pt x="1142885" y="1022642"/>
                  </a:lnTo>
                  <a:lnTo>
                    <a:pt x="1116825" y="1060234"/>
                  </a:lnTo>
                  <a:lnTo>
                    <a:pt x="1087894" y="1095667"/>
                  </a:lnTo>
                  <a:lnTo>
                    <a:pt x="1056233" y="1128750"/>
                  </a:lnTo>
                  <a:lnTo>
                    <a:pt x="1021994" y="1159268"/>
                  </a:lnTo>
                  <a:lnTo>
                    <a:pt x="985304" y="1187069"/>
                  </a:lnTo>
                  <a:lnTo>
                    <a:pt x="946315" y="1211935"/>
                  </a:lnTo>
                  <a:lnTo>
                    <a:pt x="905179" y="1233703"/>
                  </a:lnTo>
                  <a:lnTo>
                    <a:pt x="894562" y="1238237"/>
                  </a:lnTo>
                  <a:lnTo>
                    <a:pt x="963129" y="1133767"/>
                  </a:lnTo>
                  <a:lnTo>
                    <a:pt x="844880" y="1158328"/>
                  </a:lnTo>
                  <a:lnTo>
                    <a:pt x="734555" y="1326578"/>
                  </a:lnTo>
                  <a:lnTo>
                    <a:pt x="902766" y="1436916"/>
                  </a:lnTo>
                  <a:lnTo>
                    <a:pt x="1021016" y="1412328"/>
                  </a:lnTo>
                  <a:lnTo>
                    <a:pt x="894511" y="1329410"/>
                  </a:lnTo>
                  <a:lnTo>
                    <a:pt x="938961" y="1310601"/>
                  </a:lnTo>
                  <a:lnTo>
                    <a:pt x="985824" y="1286129"/>
                  </a:lnTo>
                  <a:lnTo>
                    <a:pt x="1030744" y="1257858"/>
                  </a:lnTo>
                  <a:lnTo>
                    <a:pt x="1072680" y="1226553"/>
                  </a:lnTo>
                  <a:lnTo>
                    <a:pt x="1111897" y="1192136"/>
                  </a:lnTo>
                  <a:lnTo>
                    <a:pt x="1148283" y="1154709"/>
                  </a:lnTo>
                  <a:lnTo>
                    <a:pt x="1181684" y="1114425"/>
                  </a:lnTo>
                  <a:lnTo>
                    <a:pt x="1212126" y="1071156"/>
                  </a:lnTo>
                  <a:lnTo>
                    <a:pt x="1238885" y="1025779"/>
                  </a:lnTo>
                  <a:lnTo>
                    <a:pt x="1261897" y="978446"/>
                  </a:lnTo>
                  <a:lnTo>
                    <a:pt x="1281074" y="929322"/>
                  </a:lnTo>
                  <a:lnTo>
                    <a:pt x="1296682" y="877049"/>
                  </a:lnTo>
                  <a:lnTo>
                    <a:pt x="1307871" y="823722"/>
                  </a:lnTo>
                  <a:lnTo>
                    <a:pt x="1314615" y="769518"/>
                  </a:lnTo>
                  <a:lnTo>
                    <a:pt x="1316863" y="714641"/>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2269" name="Google Shape;2269;p53"/>
            <p:cNvGrpSpPr/>
            <p:nvPr/>
          </p:nvGrpSpPr>
          <p:grpSpPr>
            <a:xfrm>
              <a:off x="6650601" y="8042142"/>
              <a:ext cx="6803390" cy="2950845"/>
              <a:chOff x="6650601" y="8042142"/>
              <a:chExt cx="6803390" cy="2950845"/>
            </a:xfrm>
          </p:grpSpPr>
          <p:sp>
            <p:nvSpPr>
              <p:cNvPr id="2270" name="Google Shape;2270;p53"/>
              <p:cNvSpPr/>
              <p:nvPr/>
            </p:nvSpPr>
            <p:spPr>
              <a:xfrm>
                <a:off x="6650601" y="8042142"/>
                <a:ext cx="6803390" cy="2950845"/>
              </a:xfrm>
              <a:custGeom>
                <a:avLst/>
                <a:gdLst/>
                <a:ahLst/>
                <a:cxnLst/>
                <a:rect l="l" t="t" r="r" b="b"/>
                <a:pathLst>
                  <a:path w="6803390" h="2950845" extrusionOk="0">
                    <a:moveTo>
                      <a:pt x="6802857" y="0"/>
                    </a:moveTo>
                    <a:lnTo>
                      <a:pt x="0" y="0"/>
                    </a:lnTo>
                    <a:lnTo>
                      <a:pt x="0" y="2950576"/>
                    </a:lnTo>
                    <a:lnTo>
                      <a:pt x="6802857" y="2950576"/>
                    </a:lnTo>
                    <a:lnTo>
                      <a:pt x="6802857" y="0"/>
                    </a:lnTo>
                    <a:close/>
                  </a:path>
                </a:pathLst>
              </a:custGeom>
              <a:solidFill>
                <a:srgbClr val="0E4D6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2271" name="Google Shape;2271;p53"/>
              <p:cNvPicPr preferRelativeResize="0"/>
              <p:nvPr/>
            </p:nvPicPr>
            <p:blipFill rotWithShape="1">
              <a:blip r:embed="rId36">
                <a:alphaModFix/>
              </a:blip>
              <a:srcRect/>
              <a:stretch/>
            </p:blipFill>
            <p:spPr>
              <a:xfrm>
                <a:off x="6892797" y="8288385"/>
                <a:ext cx="2468759" cy="2468753"/>
              </a:xfrm>
              <a:prstGeom prst="rect">
                <a:avLst/>
              </a:prstGeom>
              <a:noFill/>
              <a:ln>
                <a:noFill/>
              </a:ln>
            </p:spPr>
          </p:pic>
        </p:grpSp>
        <p:sp>
          <p:nvSpPr>
            <p:cNvPr id="2272" name="Google Shape;2272;p53"/>
            <p:cNvSpPr txBox="1"/>
            <p:nvPr/>
          </p:nvSpPr>
          <p:spPr>
            <a:xfrm>
              <a:off x="7272666" y="8136393"/>
              <a:ext cx="6803390" cy="1961818"/>
            </a:xfrm>
            <a:prstGeom prst="rect">
              <a:avLst/>
            </a:prstGeom>
            <a:noFill/>
            <a:ln>
              <a:noFill/>
            </a:ln>
          </p:spPr>
          <p:txBody>
            <a:bodyPr spcFirstLastPara="1" wrap="square" lIns="0" tIns="274300" rIns="0" bIns="0" anchor="t" anchorCtr="0">
              <a:spAutoFit/>
            </a:bodyPr>
            <a:lstStyle/>
            <a:p>
              <a:pPr marL="0" marR="0" lvl="0" indent="0" algn="l" rtl="0">
                <a:lnSpc>
                  <a:spcPct val="100000"/>
                </a:lnSpc>
                <a:spcBef>
                  <a:spcPts val="0"/>
                </a:spcBef>
                <a:spcAft>
                  <a:spcPts val="0"/>
                </a:spcAft>
                <a:buNone/>
              </a:pPr>
              <a:endParaRPr sz="5400" b="1">
                <a:solidFill>
                  <a:schemeClr val="dk1"/>
                </a:solidFill>
                <a:latin typeface="Poppins"/>
                <a:ea typeface="Poppins"/>
                <a:cs typeface="Poppins"/>
                <a:sym typeface="Poppins"/>
              </a:endParaRPr>
            </a:p>
            <a:p>
              <a:pPr marL="3091180" marR="434975" lvl="0" indent="0" algn="l" rtl="0">
                <a:lnSpc>
                  <a:spcPct val="89074"/>
                </a:lnSpc>
                <a:spcBef>
                  <a:spcPts val="0"/>
                </a:spcBef>
                <a:spcAft>
                  <a:spcPts val="0"/>
                </a:spcAft>
                <a:buNone/>
              </a:pPr>
              <a:r>
                <a:rPr lang="en-US" sz="5400" b="1">
                  <a:solidFill>
                    <a:srgbClr val="FFFFFF"/>
                  </a:solidFill>
                  <a:latin typeface="Poppins"/>
                  <a:ea typeface="Poppins"/>
                  <a:cs typeface="Poppins"/>
                  <a:sym typeface="Poppins"/>
                </a:rPr>
                <a:t>Scan to Get Started</a:t>
              </a:r>
              <a:endParaRPr sz="5400" b="1">
                <a:solidFill>
                  <a:schemeClr val="dk1"/>
                </a:solidFill>
                <a:latin typeface="Poppins"/>
                <a:ea typeface="Poppins"/>
                <a:cs typeface="Poppins"/>
                <a:sym typeface="Poppins"/>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5"/>
          <p:cNvSpPr txBox="1">
            <a:spLocks noGrp="1"/>
          </p:cNvSpPr>
          <p:nvPr>
            <p:ph type="title"/>
          </p:nvPr>
        </p:nvSpPr>
        <p:spPr>
          <a:xfrm>
            <a:off x="1000125" y="873123"/>
            <a:ext cx="9001125" cy="265112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8203C"/>
              </a:buClr>
              <a:buSzPts val="8800"/>
              <a:buFont typeface="Poppins"/>
              <a:buNone/>
            </a:pPr>
            <a:r>
              <a:rPr lang="en-US"/>
              <a:t>Locations</a:t>
            </a:r>
            <a:endParaRPr/>
          </a:p>
        </p:txBody>
      </p:sp>
      <p:sp>
        <p:nvSpPr>
          <p:cNvPr id="389" name="Google Shape;389;p5"/>
          <p:cNvSpPr/>
          <p:nvPr/>
        </p:nvSpPr>
        <p:spPr>
          <a:xfrm>
            <a:off x="0" y="0"/>
            <a:ext cx="24382411" cy="485775"/>
          </a:xfrm>
          <a:prstGeom prst="rect">
            <a:avLst/>
          </a:prstGeom>
          <a:solidFill>
            <a:srgbClr val="CAAE60"/>
          </a:solidFill>
          <a:ln w="12700" cap="flat" cmpd="sng">
            <a:solidFill>
              <a:srgbClr val="CAAE60"/>
            </a:solidFill>
            <a:prstDash val="solid"/>
            <a:miter lim="8000"/>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9" name="Picture Placeholder 8" descr="A map of a city&#10;&#10;AI-generated content may be incorrect.">
            <a:extLst>
              <a:ext uri="{FF2B5EF4-FFF2-40B4-BE49-F238E27FC236}">
                <a16:creationId xmlns:a16="http://schemas.microsoft.com/office/drawing/2014/main" id="{E029EA70-41D5-7BCD-4CE3-01F9C138E169}"/>
              </a:ext>
            </a:extLst>
          </p:cNvPr>
          <p:cNvPicPr>
            <a:picLocks noGrp="1" noChangeAspect="1"/>
          </p:cNvPicPr>
          <p:nvPr>
            <p:ph type="pic" idx="2"/>
          </p:nvPr>
        </p:nvPicPr>
        <p:blipFill>
          <a:blip r:embed="rId4"/>
          <a:srcRect l="12115" r="12115"/>
          <a:stretch>
            <a:fillRect/>
          </a:stretch>
        </p:blipFill>
        <p:spPr/>
      </p:pic>
      <p:pic>
        <p:nvPicPr>
          <p:cNvPr id="3" name="Picture 2" descr="A qr code with text that says Locations">
            <a:extLst>
              <a:ext uri="{FF2B5EF4-FFF2-40B4-BE49-F238E27FC236}">
                <a16:creationId xmlns:a16="http://schemas.microsoft.com/office/drawing/2014/main" id="{D9920AED-46BB-52E9-E404-3C3DA90BD5EA}"/>
              </a:ext>
            </a:extLst>
          </p:cNvPr>
          <p:cNvPicPr>
            <a:picLocks noChangeAspect="1"/>
          </p:cNvPicPr>
          <p:nvPr/>
        </p:nvPicPr>
        <p:blipFill>
          <a:blip r:embed="rId5"/>
          <a:stretch>
            <a:fillRect/>
          </a:stretch>
        </p:blipFill>
        <p:spPr>
          <a:xfrm>
            <a:off x="12388725" y="5921304"/>
            <a:ext cx="3655634" cy="4540297"/>
          </a:xfrm>
          <a:prstGeom prst="rect">
            <a:avLst/>
          </a:prstGeom>
        </p:spPr>
      </p:pic>
    </p:spTree>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6"/>
          <p:cNvSpPr txBox="1">
            <a:spLocks noGrp="1"/>
          </p:cNvSpPr>
          <p:nvPr>
            <p:ph type="title"/>
          </p:nvPr>
        </p:nvSpPr>
        <p:spPr>
          <a:xfrm>
            <a:off x="1000125" y="873123"/>
            <a:ext cx="14824591" cy="265112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8203C"/>
              </a:buClr>
              <a:buSzPts val="8800"/>
              <a:buFont typeface="Poppins"/>
              <a:buNone/>
            </a:pPr>
            <a:r>
              <a:rPr lang="en-US"/>
              <a:t>Area Meetings</a:t>
            </a:r>
            <a:endParaRPr/>
          </a:p>
        </p:txBody>
      </p:sp>
      <p:sp>
        <p:nvSpPr>
          <p:cNvPr id="397" name="Google Shape;397;p6"/>
          <p:cNvSpPr/>
          <p:nvPr/>
        </p:nvSpPr>
        <p:spPr>
          <a:xfrm>
            <a:off x="0" y="0"/>
            <a:ext cx="24382411" cy="485775"/>
          </a:xfrm>
          <a:prstGeom prst="rect">
            <a:avLst/>
          </a:prstGeom>
          <a:solidFill>
            <a:srgbClr val="CAAE60"/>
          </a:solidFill>
          <a:ln w="12700" cap="flat" cmpd="sng">
            <a:solidFill>
              <a:srgbClr val="CAAE60"/>
            </a:solidFill>
            <a:prstDash val="solid"/>
            <a:miter lim="8000"/>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8" name="Picture Placeholder 7" descr="A map of a city&#10;&#10;AI-generated content may be incorrect.">
            <a:extLst>
              <a:ext uri="{FF2B5EF4-FFF2-40B4-BE49-F238E27FC236}">
                <a16:creationId xmlns:a16="http://schemas.microsoft.com/office/drawing/2014/main" id="{D45CE072-06BC-7485-7C08-26FAA15EF9E8}"/>
              </a:ext>
            </a:extLst>
          </p:cNvPr>
          <p:cNvPicPr>
            <a:picLocks noGrp="1" noChangeAspect="1"/>
          </p:cNvPicPr>
          <p:nvPr>
            <p:ph type="pic" idx="2"/>
          </p:nvPr>
        </p:nvPicPr>
        <p:blipFill>
          <a:blip r:embed="rId4"/>
          <a:srcRect l="12115" r="12115"/>
          <a:stretch>
            <a:fillRect/>
          </a:stretch>
        </p:blipFill>
        <p:spPr/>
      </p:pic>
      <p:pic>
        <p:nvPicPr>
          <p:cNvPr id="4" name="Picture 3" descr="A qr code with a logo">
            <a:extLst>
              <a:ext uri="{FF2B5EF4-FFF2-40B4-BE49-F238E27FC236}">
                <a16:creationId xmlns:a16="http://schemas.microsoft.com/office/drawing/2014/main" id="{336B3FDC-71C7-2FD9-FA48-146B515BB94F}"/>
              </a:ext>
            </a:extLst>
          </p:cNvPr>
          <p:cNvPicPr>
            <a:picLocks noChangeAspect="1"/>
          </p:cNvPicPr>
          <p:nvPr/>
        </p:nvPicPr>
        <p:blipFill>
          <a:blip r:embed="rId5"/>
          <a:stretch>
            <a:fillRect/>
          </a:stretch>
        </p:blipFill>
        <p:spPr>
          <a:xfrm>
            <a:off x="12388724" y="5901902"/>
            <a:ext cx="3655633" cy="4540297"/>
          </a:xfrm>
          <a:prstGeom prst="rect">
            <a:avLst/>
          </a:prstGeom>
        </p:spPr>
      </p:pic>
    </p:spTree>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9" name="Rectangle 8">
            <a:extLst>
              <a:ext uri="{FF2B5EF4-FFF2-40B4-BE49-F238E27FC236}">
                <a16:creationId xmlns:a16="http://schemas.microsoft.com/office/drawing/2014/main" id="{ED718ADC-9F42-28D6-6A29-EF3BB0777824}"/>
              </a:ext>
            </a:extLst>
          </p:cNvPr>
          <p:cNvSpPr/>
          <p:nvPr/>
        </p:nvSpPr>
        <p:spPr>
          <a:xfrm>
            <a:off x="1023159" y="3845668"/>
            <a:ext cx="18999016" cy="7673697"/>
          </a:xfrm>
          <a:prstGeom prst="rect">
            <a:avLst/>
          </a:prstGeom>
          <a:noFill/>
          <a:ln w="57150">
            <a:solidFill>
              <a:srgbClr val="0A203A"/>
            </a:solidFill>
          </a:ln>
          <a:effectLst>
            <a:outerShdw blurRad="63500" dist="38100" dir="2700000">
              <a:srgbClr val="00000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Google Shape;405;p7"/>
          <p:cNvSpPr txBox="1">
            <a:spLocks noGrp="1"/>
          </p:cNvSpPr>
          <p:nvPr>
            <p:ph type="title"/>
          </p:nvPr>
        </p:nvSpPr>
        <p:spPr>
          <a:xfrm>
            <a:off x="1000125" y="873123"/>
            <a:ext cx="18773775" cy="265112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8203C"/>
              </a:buClr>
              <a:buSzPts val="8800"/>
              <a:buFont typeface="Poppins"/>
              <a:buNone/>
            </a:pPr>
            <a:r>
              <a:rPr lang="en-US"/>
              <a:t>Featured MetroTex Benefits</a:t>
            </a:r>
            <a:endParaRPr/>
          </a:p>
        </p:txBody>
      </p:sp>
      <p:pic>
        <p:nvPicPr>
          <p:cNvPr id="426" name="Google Shape;426;p7" descr="A qr code with a logo&#10;&#10;Description automatically generated"/>
          <p:cNvPicPr preferRelativeResize="0"/>
          <p:nvPr/>
        </p:nvPicPr>
        <p:blipFill rotWithShape="1">
          <a:blip r:embed="rId4">
            <a:alphaModFix/>
          </a:blip>
          <a:srcRect/>
          <a:stretch/>
        </p:blipFill>
        <p:spPr>
          <a:xfrm>
            <a:off x="19359728" y="9308729"/>
            <a:ext cx="2719059" cy="3377071"/>
          </a:xfrm>
          <a:prstGeom prst="rect">
            <a:avLst/>
          </a:prstGeom>
          <a:noFill/>
          <a:ln>
            <a:noFill/>
          </a:ln>
        </p:spPr>
      </p:pic>
      <p:grpSp>
        <p:nvGrpSpPr>
          <p:cNvPr id="22" name="Group 21">
            <a:extLst>
              <a:ext uri="{FF2B5EF4-FFF2-40B4-BE49-F238E27FC236}">
                <a16:creationId xmlns:a16="http://schemas.microsoft.com/office/drawing/2014/main" id="{2B172150-3BF8-A485-BB01-16EAB46178E5}"/>
              </a:ext>
            </a:extLst>
          </p:cNvPr>
          <p:cNvGrpSpPr/>
          <p:nvPr/>
        </p:nvGrpSpPr>
        <p:grpSpPr>
          <a:xfrm>
            <a:off x="2890163" y="5078227"/>
            <a:ext cx="15237249" cy="6749805"/>
            <a:chOff x="2160328" y="4348209"/>
            <a:chExt cx="15237249" cy="6749805"/>
          </a:xfrm>
        </p:grpSpPr>
        <p:pic>
          <p:nvPicPr>
            <p:cNvPr id="406" name="Google Shape;406;p7" descr="A black background with blue and yellow text&#10;&#10;Description automatically generated"/>
            <p:cNvPicPr preferRelativeResize="0"/>
            <p:nvPr/>
          </p:nvPicPr>
          <p:blipFill rotWithShape="1">
            <a:blip r:embed="rId5">
              <a:alphaModFix/>
            </a:blip>
            <a:srcRect/>
            <a:stretch/>
          </p:blipFill>
          <p:spPr>
            <a:xfrm>
              <a:off x="5085928" y="5814999"/>
              <a:ext cx="5283015" cy="5283015"/>
            </a:xfrm>
            <a:prstGeom prst="rect">
              <a:avLst/>
            </a:prstGeom>
            <a:noFill/>
            <a:ln>
              <a:noFill/>
            </a:ln>
          </p:spPr>
        </p:pic>
        <p:pic>
          <p:nvPicPr>
            <p:cNvPr id="418" name="Google Shape;418;p7"/>
            <p:cNvPicPr preferRelativeResize="0"/>
            <p:nvPr/>
          </p:nvPicPr>
          <p:blipFill rotWithShape="1">
            <a:blip r:embed="rId6">
              <a:alphaModFix/>
            </a:blip>
            <a:srcRect/>
            <a:stretch/>
          </p:blipFill>
          <p:spPr>
            <a:xfrm>
              <a:off x="11540735" y="7703149"/>
              <a:ext cx="1672803" cy="1237479"/>
            </a:xfrm>
            <a:prstGeom prst="rect">
              <a:avLst/>
            </a:prstGeom>
            <a:noFill/>
            <a:ln>
              <a:noFill/>
            </a:ln>
          </p:spPr>
        </p:pic>
        <p:pic>
          <p:nvPicPr>
            <p:cNvPr id="3" name="Picture 2" descr="A group of logos on a black background&#10;&#10;AI-generated content may be incorrect.">
              <a:extLst>
                <a:ext uri="{FF2B5EF4-FFF2-40B4-BE49-F238E27FC236}">
                  <a16:creationId xmlns:a16="http://schemas.microsoft.com/office/drawing/2014/main" id="{C89BDFBE-B445-0B11-7836-E5E1802A9989}"/>
                </a:ext>
              </a:extLst>
            </p:cNvPr>
            <p:cNvPicPr>
              <a:picLocks noChangeAspect="1"/>
            </p:cNvPicPr>
            <p:nvPr/>
          </p:nvPicPr>
          <p:blipFill>
            <a:blip r:embed="rId7"/>
            <a:srcRect l="4078" t="27603" r="21528" b="44342"/>
            <a:stretch>
              <a:fillRect/>
            </a:stretch>
          </p:blipFill>
          <p:spPr>
            <a:xfrm>
              <a:off x="2663449" y="4415177"/>
              <a:ext cx="14734128" cy="3125537"/>
            </a:xfrm>
            <a:prstGeom prst="rect">
              <a:avLst/>
            </a:prstGeom>
          </p:spPr>
        </p:pic>
        <p:sp>
          <p:nvSpPr>
            <p:cNvPr id="2" name="Rectangle 1">
              <a:extLst>
                <a:ext uri="{FF2B5EF4-FFF2-40B4-BE49-F238E27FC236}">
                  <a16:creationId xmlns:a16="http://schemas.microsoft.com/office/drawing/2014/main" id="{92CC6903-55B4-9B35-CA42-58FD6A9B38D4}"/>
                </a:ext>
              </a:extLst>
            </p:cNvPr>
            <p:cNvSpPr/>
            <p:nvPr/>
          </p:nvSpPr>
          <p:spPr>
            <a:xfrm>
              <a:off x="2659584" y="4348209"/>
              <a:ext cx="4369317" cy="13931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background with green and black text&#10;&#10;AI-generated content may be incorrect.">
              <a:extLst>
                <a:ext uri="{FF2B5EF4-FFF2-40B4-BE49-F238E27FC236}">
                  <a16:creationId xmlns:a16="http://schemas.microsoft.com/office/drawing/2014/main" id="{7CB91529-899D-0012-AE86-0E23D627824C}"/>
                </a:ext>
              </a:extLst>
            </p:cNvPr>
            <p:cNvPicPr>
              <a:picLocks noChangeAspect="1"/>
            </p:cNvPicPr>
            <p:nvPr/>
          </p:nvPicPr>
          <p:blipFill>
            <a:blip r:embed="rId8"/>
            <a:srcRect l="28648" t="43747" r="27701" b="43518"/>
            <a:stretch>
              <a:fillRect/>
            </a:stretch>
          </p:blipFill>
          <p:spPr>
            <a:xfrm>
              <a:off x="2160328" y="4683790"/>
              <a:ext cx="4458361" cy="727874"/>
            </a:xfrm>
            <a:prstGeom prst="rect">
              <a:avLst/>
            </a:prstGeom>
          </p:spPr>
        </p:pic>
      </p:grpSp>
      <p:grpSp>
        <p:nvGrpSpPr>
          <p:cNvPr id="21" name="Group 20">
            <a:extLst>
              <a:ext uri="{FF2B5EF4-FFF2-40B4-BE49-F238E27FC236}">
                <a16:creationId xmlns:a16="http://schemas.microsoft.com/office/drawing/2014/main" id="{13E2BB52-BD69-674C-9DFB-06A68C62141E}"/>
              </a:ext>
            </a:extLst>
          </p:cNvPr>
          <p:cNvGrpSpPr/>
          <p:nvPr/>
        </p:nvGrpSpPr>
        <p:grpSpPr>
          <a:xfrm>
            <a:off x="0" y="9915525"/>
            <a:ext cx="7772400" cy="3819520"/>
            <a:chOff x="0" y="9915525"/>
            <a:chExt cx="7772400" cy="3819520"/>
          </a:xfrm>
        </p:grpSpPr>
        <p:sp>
          <p:nvSpPr>
            <p:cNvPr id="13" name="Google Shape;343;p2">
              <a:extLst>
                <a:ext uri="{FF2B5EF4-FFF2-40B4-BE49-F238E27FC236}">
                  <a16:creationId xmlns:a16="http://schemas.microsoft.com/office/drawing/2014/main" id="{3B425ACC-8E1F-BC0C-0C03-EE4B1DE50043}"/>
                </a:ext>
              </a:extLst>
            </p:cNvPr>
            <p:cNvSpPr/>
            <p:nvPr/>
          </p:nvSpPr>
          <p:spPr>
            <a:xfrm>
              <a:off x="0" y="10248896"/>
              <a:ext cx="6457949" cy="3486149"/>
            </a:xfrm>
            <a:custGeom>
              <a:avLst/>
              <a:gdLst/>
              <a:ahLst/>
              <a:cxnLst/>
              <a:rect l="l" t="t" r="r" b="b"/>
              <a:pathLst>
                <a:path w="6457950" h="3486150" extrusionOk="0">
                  <a:moveTo>
                    <a:pt x="0" y="0"/>
                  </a:moveTo>
                  <a:lnTo>
                    <a:pt x="0" y="3486150"/>
                  </a:lnTo>
                  <a:lnTo>
                    <a:pt x="6457950" y="3486150"/>
                  </a:lnTo>
                  <a:lnTo>
                    <a:pt x="0" y="0"/>
                  </a:lnTo>
                  <a:close/>
                </a:path>
              </a:pathLst>
            </a:custGeom>
            <a:solidFill>
              <a:srgbClr val="0E4D6E"/>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15" name="Google Shape;345;p2">
              <a:extLst>
                <a:ext uri="{FF2B5EF4-FFF2-40B4-BE49-F238E27FC236}">
                  <a16:creationId xmlns:a16="http://schemas.microsoft.com/office/drawing/2014/main" id="{6425F33B-64AA-62D2-C4C7-03EEC2E066C4}"/>
                </a:ext>
              </a:extLst>
            </p:cNvPr>
            <p:cNvPicPr preferRelativeResize="0"/>
            <p:nvPr/>
          </p:nvPicPr>
          <p:blipFill rotWithShape="1">
            <a:blip r:embed="rId9">
              <a:alphaModFix/>
            </a:blip>
            <a:srcRect/>
            <a:stretch/>
          </p:blipFill>
          <p:spPr>
            <a:xfrm>
              <a:off x="685800" y="12458700"/>
              <a:ext cx="2724143" cy="384176"/>
            </a:xfrm>
            <a:prstGeom prst="rect">
              <a:avLst/>
            </a:prstGeom>
            <a:noFill/>
            <a:ln>
              <a:noFill/>
            </a:ln>
          </p:spPr>
        </p:pic>
        <p:pic>
          <p:nvPicPr>
            <p:cNvPr id="20" name="Google Shape;344;p2" descr="A black background with dots&#10;&#10;AI-generated content may be incorrect." hidden="1">
              <a:extLst>
                <a:ext uri="{FF2B5EF4-FFF2-40B4-BE49-F238E27FC236}">
                  <a16:creationId xmlns:a16="http://schemas.microsoft.com/office/drawing/2014/main" id="{28559826-320B-A74D-E481-F082D8AE7B6A}"/>
                </a:ext>
              </a:extLst>
            </p:cNvPr>
            <p:cNvPicPr preferRelativeResize="0"/>
            <p:nvPr/>
          </p:nvPicPr>
          <p:blipFill rotWithShape="1">
            <a:blip r:embed="rId10">
              <a:alphaModFix/>
            </a:blip>
            <a:srcRect b="14982"/>
            <a:stretch/>
          </p:blipFill>
          <p:spPr>
            <a:xfrm>
              <a:off x="0" y="9915525"/>
              <a:ext cx="7772400" cy="3800475"/>
            </a:xfrm>
            <a:prstGeom prst="rect">
              <a:avLst/>
            </a:prstGeom>
            <a:noFill/>
            <a:ln>
              <a:noFill/>
            </a:ln>
          </p:spPr>
        </p:pic>
      </p:grpSp>
    </p:spTree>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pic>
        <p:nvPicPr>
          <p:cNvPr id="433" name="Google Shape;433;p8"/>
          <p:cNvPicPr preferRelativeResize="0">
            <a:picLocks noGrp="1"/>
          </p:cNvPicPr>
          <p:nvPr>
            <p:ph type="pic" idx="2"/>
          </p:nvPr>
        </p:nvPicPr>
        <p:blipFill rotWithShape="1">
          <a:blip r:embed="rId3">
            <a:alphaModFix/>
          </a:blip>
          <a:srcRect t="19550" b="19550"/>
          <a:stretch/>
        </p:blipFill>
        <p:spPr>
          <a:xfrm>
            <a:off x="0" y="0"/>
            <a:ext cx="24382411" cy="9915525"/>
          </a:xfrm>
          <a:prstGeom prst="rect">
            <a:avLst/>
          </a:prstGeom>
          <a:noFill/>
          <a:ln>
            <a:noFill/>
          </a:ln>
        </p:spPr>
      </p:pic>
      <p:sp>
        <p:nvSpPr>
          <p:cNvPr id="434" name="Google Shape;434;p8"/>
          <p:cNvSpPr/>
          <p:nvPr/>
        </p:nvSpPr>
        <p:spPr>
          <a:xfrm>
            <a:off x="0" y="0"/>
            <a:ext cx="24382411" cy="9915525"/>
          </a:xfrm>
          <a:prstGeom prst="rect">
            <a:avLst/>
          </a:prstGeom>
          <a:gradFill>
            <a:gsLst>
              <a:gs pos="0">
                <a:srgbClr val="08203C"/>
              </a:gs>
              <a:gs pos="100000">
                <a:srgbClr val="08203C">
                  <a:alpha val="0"/>
                </a:srgbClr>
              </a:gs>
            </a:gsLst>
            <a:lin ang="16200000" scaled="0"/>
          </a:gra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35" name="Google Shape;435;p8"/>
          <p:cNvSpPr txBox="1">
            <a:spLocks noGrp="1"/>
          </p:cNvSpPr>
          <p:nvPr>
            <p:ph type="title"/>
          </p:nvPr>
        </p:nvSpPr>
        <p:spPr>
          <a:xfrm>
            <a:off x="3047804" y="2800350"/>
            <a:ext cx="18286811" cy="4219571"/>
          </a:xfrm>
          <a:prstGeom prst="rect">
            <a:avLst/>
          </a:prstGeom>
          <a:noFill/>
          <a:ln>
            <a:noFill/>
          </a:ln>
        </p:spPr>
        <p:txBody>
          <a:bodyPr spcFirstLastPara="1" wrap="square" lIns="91425" tIns="45700" rIns="91425" bIns="45700" anchor="b" anchorCtr="1">
            <a:normAutofit/>
          </a:bodyPr>
          <a:lstStyle/>
          <a:p>
            <a:pPr marL="0" lvl="0" indent="0" algn="ctr" rtl="0">
              <a:lnSpc>
                <a:spcPct val="90000"/>
              </a:lnSpc>
              <a:spcBef>
                <a:spcPts val="0"/>
              </a:spcBef>
              <a:spcAft>
                <a:spcPts val="0"/>
              </a:spcAft>
              <a:buClr>
                <a:srgbClr val="FFFFFF"/>
              </a:buClr>
              <a:buSzPts val="11900"/>
              <a:buFont typeface="Poppins"/>
              <a:buNone/>
            </a:pPr>
            <a:r>
              <a:rPr lang="en-US"/>
              <a:t>MLS &amp; Key Services</a:t>
            </a:r>
            <a:endParaRPr/>
          </a:p>
        </p:txBody>
      </p:sp>
      <p:cxnSp>
        <p:nvCxnSpPr>
          <p:cNvPr id="436" name="Google Shape;436;p8"/>
          <p:cNvCxnSpPr/>
          <p:nvPr/>
        </p:nvCxnSpPr>
        <p:spPr>
          <a:xfrm>
            <a:off x="8233568" y="6934196"/>
            <a:ext cx="7915275" cy="0"/>
          </a:xfrm>
          <a:prstGeom prst="straightConnector1">
            <a:avLst/>
          </a:prstGeom>
          <a:noFill/>
          <a:ln w="15850" cap="flat" cmpd="sng">
            <a:solidFill>
              <a:srgbClr val="CAAE60"/>
            </a:solidFill>
            <a:prstDash val="solid"/>
            <a:miter lim="8000"/>
            <a:headEnd type="none" w="sm" len="sm"/>
            <a:tailEnd type="none" w="sm" len="sm"/>
          </a:ln>
        </p:spPr>
      </p:cxnSp>
      <p:sp>
        <p:nvSpPr>
          <p:cNvPr id="437" name="Google Shape;437;p8"/>
          <p:cNvSpPr/>
          <p:nvPr/>
        </p:nvSpPr>
        <p:spPr>
          <a:xfrm>
            <a:off x="4947443" y="4286249"/>
            <a:ext cx="14487525" cy="1031872"/>
          </a:xfrm>
          <a:custGeom>
            <a:avLst/>
            <a:gdLst/>
            <a:ahLst/>
            <a:cxnLst/>
            <a:rect l="l" t="t" r="r" b="b"/>
            <a:pathLst>
              <a:path w="4714875" h="914400" extrusionOk="0">
                <a:moveTo>
                  <a:pt x="0" y="742950"/>
                </a:moveTo>
                <a:lnTo>
                  <a:pt x="0" y="0"/>
                </a:lnTo>
                <a:lnTo>
                  <a:pt x="4714875" y="0"/>
                </a:lnTo>
                <a:lnTo>
                  <a:pt x="4714875" y="914400"/>
                </a:lnTo>
              </a:path>
            </a:pathLst>
          </a:custGeom>
          <a:noFill/>
          <a:ln w="25400" cap="flat" cmpd="sng">
            <a:solidFill>
              <a:srgbClr val="CAAE60"/>
            </a:solidFill>
            <a:prstDash val="solid"/>
            <a:miter lim="8000"/>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38" name="Google Shape;438;p8"/>
          <p:cNvSpPr/>
          <p:nvPr/>
        </p:nvSpPr>
        <p:spPr>
          <a:xfrm rot="10800000" flipH="1">
            <a:off x="4947443" y="7543800"/>
            <a:ext cx="14487525" cy="1031872"/>
          </a:xfrm>
          <a:custGeom>
            <a:avLst/>
            <a:gdLst/>
            <a:ahLst/>
            <a:cxnLst/>
            <a:rect l="l" t="t" r="r" b="b"/>
            <a:pathLst>
              <a:path w="4714875" h="914400" extrusionOk="0">
                <a:moveTo>
                  <a:pt x="0" y="742950"/>
                </a:moveTo>
                <a:lnTo>
                  <a:pt x="0" y="0"/>
                </a:lnTo>
                <a:lnTo>
                  <a:pt x="4714875" y="0"/>
                </a:lnTo>
                <a:lnTo>
                  <a:pt x="4714875" y="914400"/>
                </a:lnTo>
              </a:path>
            </a:pathLst>
          </a:custGeom>
          <a:noFill/>
          <a:ln w="25400" cap="flat" cmpd="sng">
            <a:solidFill>
              <a:srgbClr val="CAAE60"/>
            </a:solidFill>
            <a:prstDash val="solid"/>
            <a:miter lim="8000"/>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E9336B4B-1DEC-AB67-8FD1-675974172AEC}"/>
              </a:ext>
            </a:extLst>
          </p:cNvPr>
          <p:cNvPicPr>
            <a:picLocks noChangeAspect="1"/>
          </p:cNvPicPr>
          <p:nvPr/>
        </p:nvPicPr>
        <p:blipFill>
          <a:blip r:embed="rId3"/>
          <a:stretch>
            <a:fillRect/>
          </a:stretch>
        </p:blipFill>
        <p:spPr>
          <a:xfrm>
            <a:off x="-794" y="0"/>
            <a:ext cx="24384000" cy="13716000"/>
          </a:xfrm>
          <a:prstGeom prst="rect">
            <a:avLst/>
          </a:prstGeom>
        </p:spPr>
      </p:pic>
    </p:spTree>
    <p:extLst>
      <p:ext uri="{BB962C8B-B14F-4D97-AF65-F5344CB8AC3E}">
        <p14:creationId xmlns:p14="http://schemas.microsoft.com/office/powerpoint/2010/main" val="2829065657"/>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65eb22d0-59af-4b4d-b0b6-7edbc290e888}" enabled="0" method="" siteId="{65eb22d0-59af-4b4d-b0b6-7edbc290e888}" removed="1"/>
</clbl:labelList>
</file>

<file path=docProps/app.xml><?xml version="1.0" encoding="utf-8"?>
<Properties xmlns="http://schemas.openxmlformats.org/officeDocument/2006/extended-properties" xmlns:vt="http://schemas.openxmlformats.org/officeDocument/2006/docPropsVTypes">
  <TotalTime>15</TotalTime>
  <Words>2007</Words>
  <Application>Microsoft Office PowerPoint</Application>
  <PresentationFormat>Custom</PresentationFormat>
  <Paragraphs>248</Paragraphs>
  <Slides>49</Slides>
  <Notes>49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49</vt:i4>
      </vt:variant>
    </vt:vector>
  </HeadingPairs>
  <TitlesOfParts>
    <vt:vector size="55" baseType="lpstr">
      <vt:lpstr>Calibri</vt:lpstr>
      <vt:lpstr>Arial</vt:lpstr>
      <vt:lpstr>Poppins</vt:lpstr>
      <vt:lpstr>Poppins ExtraBold</vt:lpstr>
      <vt:lpstr>Poppins SemiBold</vt:lpstr>
      <vt:lpstr>Office Theme</vt:lpstr>
      <vt:lpstr>Welcome to MetroTex!</vt:lpstr>
      <vt:lpstr>Who Are We?</vt:lpstr>
      <vt:lpstr>Let’s Connect!</vt:lpstr>
      <vt:lpstr>Contact Us</vt:lpstr>
      <vt:lpstr>Locations</vt:lpstr>
      <vt:lpstr>Area Meetings</vt:lpstr>
      <vt:lpstr>Featured MetroTex Benefits</vt:lpstr>
      <vt:lpstr>MLS &amp; Key Services</vt:lpstr>
      <vt:lpstr>PowerPoint Presentation</vt:lpstr>
      <vt:lpstr>Objectives</vt:lpstr>
      <vt:lpstr>Your MLS Products</vt:lpstr>
      <vt:lpstr>Clear Cooperation Policy</vt:lpstr>
      <vt:lpstr>PowerPoint Presentation</vt:lpstr>
      <vt:lpstr>PowerPoint Presentation</vt:lpstr>
      <vt:lpstr>PowerPoint Presentation</vt:lpstr>
      <vt:lpstr>Listing Statuses</vt:lpstr>
      <vt:lpstr>Listing Statuses</vt:lpstr>
      <vt:lpstr>Listing Distribution</vt:lpstr>
      <vt:lpstr>PowerPoint Presentation</vt:lpstr>
      <vt:lpstr>PowerPoint Presentation</vt:lpstr>
      <vt:lpstr>PowerPoint Presentation</vt:lpstr>
      <vt:lpstr>PowerPoint Presentation</vt:lpstr>
      <vt:lpstr>Clases de MLS en español</vt:lpstr>
      <vt:lpstr>MLS Communication</vt:lpstr>
      <vt:lpstr>PowerPoint Presentation</vt:lpstr>
      <vt:lpstr>Keyboxes</vt:lpstr>
      <vt:lpstr>Vendor Contact Information</vt:lpstr>
      <vt:lpstr>PowerPoint Presentation</vt:lpstr>
      <vt:lpstr>Questions?</vt:lpstr>
      <vt:lpstr>Government Affairs &amp; TREPAC</vt:lpstr>
      <vt:lpstr>TREPAC FAQs</vt:lpstr>
      <vt:lpstr>TREPAC Disclaimer</vt:lpstr>
      <vt:lpstr>Professional Development</vt:lpstr>
      <vt:lpstr>The REALTOR® Family</vt:lpstr>
      <vt:lpstr>Benefits from NAR and Texas REALTORS®</vt:lpstr>
      <vt:lpstr>NAR Education Requirements</vt:lpstr>
      <vt:lpstr>What About TREC?</vt:lpstr>
      <vt:lpstr>TREC Education Requirements</vt:lpstr>
      <vt:lpstr>Graduate REALTOR® Institute (GRI)</vt:lpstr>
      <vt:lpstr>Commercial Program</vt:lpstr>
      <vt:lpstr>Texas Accredited Commercial Specialist (TACS)</vt:lpstr>
      <vt:lpstr>Global Program</vt:lpstr>
      <vt:lpstr>Global &amp; Diversity Education</vt:lpstr>
      <vt:lpstr>Volunteer Opportunities</vt:lpstr>
      <vt:lpstr>Global Program</vt:lpstr>
      <vt:lpstr>Questions?</vt:lpstr>
      <vt:lpstr>MetroTex e.News</vt:lpstr>
      <vt:lpstr>Update Your Communication Preferences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Dana Jarvis</dc:creator>
  <cp:lastModifiedBy>Juliette Talley</cp:lastModifiedBy>
  <cp:revision>99</cp:revision>
  <dcterms:created xsi:type="dcterms:W3CDTF">2022-12-05T19:36:08Z</dcterms:created>
  <dcterms:modified xsi:type="dcterms:W3CDTF">2026-03-13T14:31:20Z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0x010100CE2E4D2D836D5C4E95552D5B87964674</vt:lpwstr>
  </property>
  <property fmtid="{D5CDD505-2E9C-101B-9397-08002B2CF9AE}" pid="3" name="MediaServiceImageTags">
    <vt:lpwstr/>
  </property>
</Properties>
</file>